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4.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5.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6.xml" ContentType="application/vnd.openxmlformats-officedocument.theme+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7.xml" ContentType="application/vnd.openxmlformats-officedocument.theme+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theme/theme8.xml" ContentType="application/vnd.openxmlformats-officedocument.theme+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theme/theme9.xml" ContentType="application/vnd.openxmlformats-officedocument.theme+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theme/theme10.xml" ContentType="application/vnd.openxmlformats-officedocument.theme+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theme/theme11.xml" ContentType="application/vnd.openxmlformats-officedocument.theme+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10" r:id="rId1"/>
    <p:sldMasterId id="2147483822" r:id="rId2"/>
    <p:sldMasterId id="2147483834" r:id="rId3"/>
    <p:sldMasterId id="2147483846" r:id="rId4"/>
    <p:sldMasterId id="2147483858" r:id="rId5"/>
    <p:sldMasterId id="2147483870" r:id="rId6"/>
    <p:sldMasterId id="2147483882" r:id="rId7"/>
    <p:sldMasterId id="2147483894" r:id="rId8"/>
    <p:sldMasterId id="2147483906" r:id="rId9"/>
    <p:sldMasterId id="2147483918" r:id="rId10"/>
    <p:sldMasterId id="2147483930" r:id="rId11"/>
    <p:sldMasterId id="2147483942" r:id="rId12"/>
  </p:sldMasterIdLst>
  <p:notesMasterIdLst>
    <p:notesMasterId r:id="rId33"/>
  </p:notesMasterIdLst>
  <p:handoutMasterIdLst>
    <p:handoutMasterId r:id="rId34"/>
  </p:handoutMasterIdLst>
  <p:sldIdLst>
    <p:sldId id="259" r:id="rId13"/>
    <p:sldId id="257" r:id="rId14"/>
    <p:sldId id="285" r:id="rId15"/>
    <p:sldId id="274" r:id="rId16"/>
    <p:sldId id="276" r:id="rId17"/>
    <p:sldId id="273" r:id="rId18"/>
    <p:sldId id="271" r:id="rId19"/>
    <p:sldId id="272" r:id="rId20"/>
    <p:sldId id="278" r:id="rId21"/>
    <p:sldId id="279" r:id="rId22"/>
    <p:sldId id="287" r:id="rId23"/>
    <p:sldId id="286" r:id="rId24"/>
    <p:sldId id="277" r:id="rId25"/>
    <p:sldId id="280" r:id="rId26"/>
    <p:sldId id="281" r:id="rId27"/>
    <p:sldId id="283" r:id="rId28"/>
    <p:sldId id="284" r:id="rId29"/>
    <p:sldId id="282" r:id="rId30"/>
    <p:sldId id="289" r:id="rId31"/>
    <p:sldId id="288" r:id="rId32"/>
  </p:sldIdLst>
  <p:sldSz cx="9144000" cy="5143500" type="screen16x9"/>
  <p:notesSz cx="6805613" cy="9944100"/>
  <p:defaultTextStyle>
    <a:defPPr>
      <a:defRPr lang="en-US"/>
    </a:defPPr>
    <a:lvl1pPr marL="0" algn="l" defTabSz="879152" rtl="0" eaLnBrk="1" latinLnBrk="0" hangingPunct="1">
      <a:defRPr sz="1700" kern="1200">
        <a:solidFill>
          <a:schemeClr val="tx1"/>
        </a:solidFill>
        <a:latin typeface="+mn-lt"/>
        <a:ea typeface="+mn-ea"/>
        <a:cs typeface="+mn-cs"/>
      </a:defRPr>
    </a:lvl1pPr>
    <a:lvl2pPr marL="439576" algn="l" defTabSz="879152" rtl="0" eaLnBrk="1" latinLnBrk="0" hangingPunct="1">
      <a:defRPr sz="1700" kern="1200">
        <a:solidFill>
          <a:schemeClr val="tx1"/>
        </a:solidFill>
        <a:latin typeface="+mn-lt"/>
        <a:ea typeface="+mn-ea"/>
        <a:cs typeface="+mn-cs"/>
      </a:defRPr>
    </a:lvl2pPr>
    <a:lvl3pPr marL="879152" algn="l" defTabSz="879152" rtl="0" eaLnBrk="1" latinLnBrk="0" hangingPunct="1">
      <a:defRPr sz="1700" kern="1200">
        <a:solidFill>
          <a:schemeClr val="tx1"/>
        </a:solidFill>
        <a:latin typeface="+mn-lt"/>
        <a:ea typeface="+mn-ea"/>
        <a:cs typeface="+mn-cs"/>
      </a:defRPr>
    </a:lvl3pPr>
    <a:lvl4pPr marL="1318728" algn="l" defTabSz="879152" rtl="0" eaLnBrk="1" latinLnBrk="0" hangingPunct="1">
      <a:defRPr sz="1700" kern="1200">
        <a:solidFill>
          <a:schemeClr val="tx1"/>
        </a:solidFill>
        <a:latin typeface="+mn-lt"/>
        <a:ea typeface="+mn-ea"/>
        <a:cs typeface="+mn-cs"/>
      </a:defRPr>
    </a:lvl4pPr>
    <a:lvl5pPr marL="1758303" algn="l" defTabSz="879152" rtl="0" eaLnBrk="1" latinLnBrk="0" hangingPunct="1">
      <a:defRPr sz="1700" kern="1200">
        <a:solidFill>
          <a:schemeClr val="tx1"/>
        </a:solidFill>
        <a:latin typeface="+mn-lt"/>
        <a:ea typeface="+mn-ea"/>
        <a:cs typeface="+mn-cs"/>
      </a:defRPr>
    </a:lvl5pPr>
    <a:lvl6pPr marL="2197879" algn="l" defTabSz="879152" rtl="0" eaLnBrk="1" latinLnBrk="0" hangingPunct="1">
      <a:defRPr sz="1700" kern="1200">
        <a:solidFill>
          <a:schemeClr val="tx1"/>
        </a:solidFill>
        <a:latin typeface="+mn-lt"/>
        <a:ea typeface="+mn-ea"/>
        <a:cs typeface="+mn-cs"/>
      </a:defRPr>
    </a:lvl6pPr>
    <a:lvl7pPr marL="2637455" algn="l" defTabSz="879152" rtl="0" eaLnBrk="1" latinLnBrk="0" hangingPunct="1">
      <a:defRPr sz="1700" kern="1200">
        <a:solidFill>
          <a:schemeClr val="tx1"/>
        </a:solidFill>
        <a:latin typeface="+mn-lt"/>
        <a:ea typeface="+mn-ea"/>
        <a:cs typeface="+mn-cs"/>
      </a:defRPr>
    </a:lvl7pPr>
    <a:lvl8pPr marL="3077031" algn="l" defTabSz="879152" rtl="0" eaLnBrk="1" latinLnBrk="0" hangingPunct="1">
      <a:defRPr sz="1700" kern="1200">
        <a:solidFill>
          <a:schemeClr val="tx1"/>
        </a:solidFill>
        <a:latin typeface="+mn-lt"/>
        <a:ea typeface="+mn-ea"/>
        <a:cs typeface="+mn-cs"/>
      </a:defRPr>
    </a:lvl8pPr>
    <a:lvl9pPr marL="3516607" algn="l" defTabSz="879152" rtl="0" eaLnBrk="1" latinLnBrk="0" hangingPunct="1">
      <a:defRPr sz="17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771">
          <p15:clr>
            <a:srgbClr val="A4A3A4"/>
          </p15:clr>
        </p15:guide>
        <p15:guide id="2" orient="horz" pos="2783">
          <p15:clr>
            <a:srgbClr val="A4A3A4"/>
          </p15:clr>
        </p15:guide>
        <p15:guide id="3" pos="5377">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300"/>
    <a:srgbClr val="005386"/>
    <a:srgbClr val="5B7F95"/>
    <a:srgbClr val="F37021"/>
    <a:srgbClr val="EFD921"/>
    <a:srgbClr val="2C87CB"/>
    <a:srgbClr val="3BACFF"/>
    <a:srgbClr val="1FE4C6"/>
    <a:srgbClr val="43C6E4"/>
    <a:srgbClr val="95E92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010" autoAdjust="0"/>
    <p:restoredTop sz="88537" autoAdjust="0"/>
  </p:normalViewPr>
  <p:slideViewPr>
    <p:cSldViewPr snapToGrid="0">
      <p:cViewPr varScale="1">
        <p:scale>
          <a:sx n="116" d="100"/>
          <a:sy n="116" d="100"/>
        </p:scale>
        <p:origin x="288" y="67"/>
      </p:cViewPr>
      <p:guideLst>
        <p:guide orient="horz" pos="771"/>
        <p:guide orient="horz" pos="2783"/>
        <p:guide pos="5377"/>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8.xml"/><Relationship Id="rId13" Type="http://schemas.openxmlformats.org/officeDocument/2006/relationships/slide" Target="slides/slide1.xml"/><Relationship Id="rId18" Type="http://schemas.openxmlformats.org/officeDocument/2006/relationships/slide" Target="slides/slide6.xml"/><Relationship Id="rId26" Type="http://schemas.openxmlformats.org/officeDocument/2006/relationships/slide" Target="slides/slide14.xml"/><Relationship Id="rId3" Type="http://schemas.openxmlformats.org/officeDocument/2006/relationships/slideMaster" Target="slideMasters/slideMaster3.xml"/><Relationship Id="rId21" Type="http://schemas.openxmlformats.org/officeDocument/2006/relationships/slide" Target="slides/slide9.xml"/><Relationship Id="rId34" Type="http://schemas.openxmlformats.org/officeDocument/2006/relationships/handoutMaster" Target="handoutMasters/handoutMaster1.xml"/><Relationship Id="rId7" Type="http://schemas.openxmlformats.org/officeDocument/2006/relationships/slideMaster" Target="slideMasters/slideMaster7.xml"/><Relationship Id="rId12" Type="http://schemas.openxmlformats.org/officeDocument/2006/relationships/slideMaster" Target="slideMasters/slideMaster12.xml"/><Relationship Id="rId17" Type="http://schemas.openxmlformats.org/officeDocument/2006/relationships/slide" Target="slides/slide5.xml"/><Relationship Id="rId25" Type="http://schemas.openxmlformats.org/officeDocument/2006/relationships/slide" Target="slides/slide13.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4.xml"/><Relationship Id="rId20" Type="http://schemas.openxmlformats.org/officeDocument/2006/relationships/slide" Target="slides/slide8.xml"/><Relationship Id="rId29" Type="http://schemas.openxmlformats.org/officeDocument/2006/relationships/slide" Target="slides/slide17.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Master" Target="slideMasters/slideMaster11.xml"/><Relationship Id="rId24" Type="http://schemas.openxmlformats.org/officeDocument/2006/relationships/slide" Target="slides/slide12.xml"/><Relationship Id="rId32" Type="http://schemas.openxmlformats.org/officeDocument/2006/relationships/slide" Target="slides/slide20.xml"/><Relationship Id="rId37"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 Target="slides/slide3.xml"/><Relationship Id="rId23" Type="http://schemas.openxmlformats.org/officeDocument/2006/relationships/slide" Target="slides/slide11.xml"/><Relationship Id="rId28" Type="http://schemas.openxmlformats.org/officeDocument/2006/relationships/slide" Target="slides/slide16.xml"/><Relationship Id="rId36" Type="http://schemas.openxmlformats.org/officeDocument/2006/relationships/viewProps" Target="viewProps.xml"/><Relationship Id="rId10" Type="http://schemas.openxmlformats.org/officeDocument/2006/relationships/slideMaster" Target="slideMasters/slideMaster10.xml"/><Relationship Id="rId19" Type="http://schemas.openxmlformats.org/officeDocument/2006/relationships/slide" Target="slides/slide7.xml"/><Relationship Id="rId31" Type="http://schemas.openxmlformats.org/officeDocument/2006/relationships/slide" Target="slides/slide19.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2.xml"/><Relationship Id="rId22" Type="http://schemas.openxmlformats.org/officeDocument/2006/relationships/slide" Target="slides/slide10.xml"/><Relationship Id="rId27" Type="http://schemas.openxmlformats.org/officeDocument/2006/relationships/slide" Target="slides/slide15.xml"/><Relationship Id="rId30" Type="http://schemas.openxmlformats.org/officeDocument/2006/relationships/slide" Target="slides/slide18.xml"/><Relationship Id="rId35"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4549E54-FA0F-48B4-9A63-6554ADF3C2D7}" type="doc">
      <dgm:prSet loTypeId="urn:microsoft.com/office/officeart/2005/8/layout/radial2" loCatId="relationship" qsTypeId="urn:microsoft.com/office/officeart/2005/8/quickstyle/simple1" qsCatId="simple" csTypeId="urn:microsoft.com/office/officeart/2005/8/colors/accent1_2" csCatId="accent1" phldr="1"/>
      <dgm:spPr/>
      <dgm:t>
        <a:bodyPr/>
        <a:lstStyle/>
        <a:p>
          <a:endParaRPr lang="en-IN"/>
        </a:p>
      </dgm:t>
    </dgm:pt>
    <dgm:pt modelId="{AF8BF557-41F1-4CB1-805F-1BC09AFB1278}">
      <dgm:prSet phldrT="[Text]"/>
      <dgm:spPr/>
      <dgm:t>
        <a:bodyPr/>
        <a:lstStyle/>
        <a:p>
          <a:r>
            <a:rPr lang="en-US" dirty="0"/>
            <a:t>Expensive</a:t>
          </a:r>
          <a:endParaRPr lang="en-IN" dirty="0"/>
        </a:p>
      </dgm:t>
    </dgm:pt>
    <dgm:pt modelId="{276A72BE-32D3-4903-BB5F-B5C3D4CAE4D3}" type="parTrans" cxnId="{4EE760A0-2CC1-49FB-95EB-A08598C36F87}">
      <dgm:prSet/>
      <dgm:spPr/>
      <dgm:t>
        <a:bodyPr/>
        <a:lstStyle/>
        <a:p>
          <a:endParaRPr lang="en-IN"/>
        </a:p>
      </dgm:t>
    </dgm:pt>
    <dgm:pt modelId="{5921BFD2-2826-43BE-BC76-74C62664F49B}" type="sibTrans" cxnId="{4EE760A0-2CC1-49FB-95EB-A08598C36F87}">
      <dgm:prSet/>
      <dgm:spPr/>
      <dgm:t>
        <a:bodyPr/>
        <a:lstStyle/>
        <a:p>
          <a:endParaRPr lang="en-IN"/>
        </a:p>
      </dgm:t>
    </dgm:pt>
    <dgm:pt modelId="{A38098DB-FA88-4760-8BD5-1C1694E79257}">
      <dgm:prSet phldrT="[Text]"/>
      <dgm:spPr/>
      <dgm:t>
        <a:bodyPr/>
        <a:lstStyle/>
        <a:p>
          <a:r>
            <a:rPr lang="en-US" dirty="0"/>
            <a:t>Variable Performance</a:t>
          </a:r>
          <a:endParaRPr lang="en-IN" dirty="0"/>
        </a:p>
      </dgm:t>
    </dgm:pt>
    <dgm:pt modelId="{0A717587-7C12-45D7-AE20-A758D1FA9A25}" type="parTrans" cxnId="{AA73DA3A-8589-4AFB-999E-BADBCE6DADDE}">
      <dgm:prSet/>
      <dgm:spPr/>
      <dgm:t>
        <a:bodyPr/>
        <a:lstStyle/>
        <a:p>
          <a:endParaRPr lang="en-IN"/>
        </a:p>
      </dgm:t>
    </dgm:pt>
    <dgm:pt modelId="{B7B0C453-B68B-4EF8-912E-F89DB6A6C15B}" type="sibTrans" cxnId="{AA73DA3A-8589-4AFB-999E-BADBCE6DADDE}">
      <dgm:prSet/>
      <dgm:spPr/>
      <dgm:t>
        <a:bodyPr/>
        <a:lstStyle/>
        <a:p>
          <a:endParaRPr lang="en-IN"/>
        </a:p>
      </dgm:t>
    </dgm:pt>
    <dgm:pt modelId="{36B3925B-1E30-47AB-A3B4-7E6E5A27DEEC}">
      <dgm:prSet phldrT="[Text]"/>
      <dgm:spPr/>
      <dgm:t>
        <a:bodyPr/>
        <a:lstStyle/>
        <a:p>
          <a:r>
            <a:rPr lang="en-US" dirty="0"/>
            <a:t>Low Capacity</a:t>
          </a:r>
          <a:endParaRPr lang="en-IN" dirty="0"/>
        </a:p>
      </dgm:t>
    </dgm:pt>
    <dgm:pt modelId="{3EA6F04A-57B7-40FF-8B14-84C41C7BCB77}" type="parTrans" cxnId="{3E752657-C6C5-418B-8684-D0C0BB23F068}">
      <dgm:prSet/>
      <dgm:spPr/>
      <dgm:t>
        <a:bodyPr/>
        <a:lstStyle/>
        <a:p>
          <a:endParaRPr lang="en-IN"/>
        </a:p>
      </dgm:t>
    </dgm:pt>
    <dgm:pt modelId="{5B74F554-F6FD-4504-A886-C84427A35FA9}" type="sibTrans" cxnId="{3E752657-C6C5-418B-8684-D0C0BB23F068}">
      <dgm:prSet/>
      <dgm:spPr/>
      <dgm:t>
        <a:bodyPr/>
        <a:lstStyle/>
        <a:p>
          <a:endParaRPr lang="en-IN"/>
        </a:p>
      </dgm:t>
    </dgm:pt>
    <dgm:pt modelId="{884C039D-567A-4562-A3BA-6EA16D629CAA}" type="pres">
      <dgm:prSet presAssocID="{B4549E54-FA0F-48B4-9A63-6554ADF3C2D7}" presName="composite" presStyleCnt="0">
        <dgm:presLayoutVars>
          <dgm:chMax val="5"/>
          <dgm:dir/>
          <dgm:animLvl val="ctr"/>
          <dgm:resizeHandles val="exact"/>
        </dgm:presLayoutVars>
      </dgm:prSet>
      <dgm:spPr/>
    </dgm:pt>
    <dgm:pt modelId="{ADC5DF35-3606-47DB-9CF7-55912BCD80CC}" type="pres">
      <dgm:prSet presAssocID="{B4549E54-FA0F-48B4-9A63-6554ADF3C2D7}" presName="cycle" presStyleCnt="0"/>
      <dgm:spPr/>
    </dgm:pt>
    <dgm:pt modelId="{6C17A127-F641-49B6-BBD1-B10A0346535A}" type="pres">
      <dgm:prSet presAssocID="{B4549E54-FA0F-48B4-9A63-6554ADF3C2D7}" presName="centerShape" presStyleCnt="0"/>
      <dgm:spPr/>
    </dgm:pt>
    <dgm:pt modelId="{A1EF41C9-E6C0-41FF-982A-C00604234F9D}" type="pres">
      <dgm:prSet presAssocID="{B4549E54-FA0F-48B4-9A63-6554ADF3C2D7}" presName="connSite" presStyleLbl="node1" presStyleIdx="0" presStyleCnt="4"/>
      <dgm:spPr/>
    </dgm:pt>
    <dgm:pt modelId="{2F2D53C9-3972-44FE-867F-623960D22431}" type="pres">
      <dgm:prSet presAssocID="{B4549E54-FA0F-48B4-9A63-6554ADF3C2D7}" presName="visible" presStyleLbl="node1" presStyleIdx="0" presStyleCnt="4" custLinFactNeighborX="4312" custLinFactNeighborY="1005"/>
      <dgm:spPr/>
    </dgm:pt>
    <dgm:pt modelId="{A0D6B049-1BC6-47C7-9ADF-7705BDC538B6}" type="pres">
      <dgm:prSet presAssocID="{276A72BE-32D3-4903-BB5F-B5C3D4CAE4D3}" presName="Name25" presStyleLbl="parChTrans1D1" presStyleIdx="0" presStyleCnt="3"/>
      <dgm:spPr/>
    </dgm:pt>
    <dgm:pt modelId="{10F7CF82-805E-4589-AEEF-52230EBB98EC}" type="pres">
      <dgm:prSet presAssocID="{AF8BF557-41F1-4CB1-805F-1BC09AFB1278}" presName="node" presStyleCnt="0"/>
      <dgm:spPr/>
    </dgm:pt>
    <dgm:pt modelId="{D2742681-1AE1-4AA5-9C47-8DD9B7975C55}" type="pres">
      <dgm:prSet presAssocID="{AF8BF557-41F1-4CB1-805F-1BC09AFB1278}" presName="parentNode" presStyleLbl="node1" presStyleIdx="1" presStyleCnt="4" custLinFactNeighborX="-4420">
        <dgm:presLayoutVars>
          <dgm:chMax val="1"/>
          <dgm:bulletEnabled val="1"/>
        </dgm:presLayoutVars>
      </dgm:prSet>
      <dgm:spPr/>
    </dgm:pt>
    <dgm:pt modelId="{7A9FAEF9-4297-43F8-B445-2F2AFE77ABC6}" type="pres">
      <dgm:prSet presAssocID="{AF8BF557-41F1-4CB1-805F-1BC09AFB1278}" presName="childNode" presStyleLbl="revTx" presStyleIdx="0" presStyleCnt="0">
        <dgm:presLayoutVars>
          <dgm:bulletEnabled val="1"/>
        </dgm:presLayoutVars>
      </dgm:prSet>
      <dgm:spPr/>
    </dgm:pt>
    <dgm:pt modelId="{8211C37E-EE7B-478D-B50D-D0F284774431}" type="pres">
      <dgm:prSet presAssocID="{0A717587-7C12-45D7-AE20-A758D1FA9A25}" presName="Name25" presStyleLbl="parChTrans1D1" presStyleIdx="1" presStyleCnt="3"/>
      <dgm:spPr/>
    </dgm:pt>
    <dgm:pt modelId="{73890CE4-88FC-45E4-A979-30F9B56C9F73}" type="pres">
      <dgm:prSet presAssocID="{A38098DB-FA88-4760-8BD5-1C1694E79257}" presName="node" presStyleCnt="0"/>
      <dgm:spPr/>
    </dgm:pt>
    <dgm:pt modelId="{60659F59-7490-4E9D-994D-95EBEB0DC2FD}" type="pres">
      <dgm:prSet presAssocID="{A38098DB-FA88-4760-8BD5-1C1694E79257}" presName="parentNode" presStyleLbl="node1" presStyleIdx="2" presStyleCnt="4">
        <dgm:presLayoutVars>
          <dgm:chMax val="1"/>
          <dgm:bulletEnabled val="1"/>
        </dgm:presLayoutVars>
      </dgm:prSet>
      <dgm:spPr/>
    </dgm:pt>
    <dgm:pt modelId="{05034D30-9021-45AB-AFD9-50D77385D40C}" type="pres">
      <dgm:prSet presAssocID="{A38098DB-FA88-4760-8BD5-1C1694E79257}" presName="childNode" presStyleLbl="revTx" presStyleIdx="0" presStyleCnt="0">
        <dgm:presLayoutVars>
          <dgm:bulletEnabled val="1"/>
        </dgm:presLayoutVars>
      </dgm:prSet>
      <dgm:spPr/>
    </dgm:pt>
    <dgm:pt modelId="{7E9D051B-279A-4B84-9650-6F73DE154FA5}" type="pres">
      <dgm:prSet presAssocID="{3EA6F04A-57B7-40FF-8B14-84C41C7BCB77}" presName="Name25" presStyleLbl="parChTrans1D1" presStyleIdx="2" presStyleCnt="3"/>
      <dgm:spPr/>
    </dgm:pt>
    <dgm:pt modelId="{B27E1D2B-FDA5-4528-B7D8-9C0B5DB4BDC3}" type="pres">
      <dgm:prSet presAssocID="{36B3925B-1E30-47AB-A3B4-7E6E5A27DEEC}" presName="node" presStyleCnt="0"/>
      <dgm:spPr/>
    </dgm:pt>
    <dgm:pt modelId="{58AC336B-50BB-4A7C-BA79-C6608B1F4953}" type="pres">
      <dgm:prSet presAssocID="{36B3925B-1E30-47AB-A3B4-7E6E5A27DEEC}" presName="parentNode" presStyleLbl="node1" presStyleIdx="3" presStyleCnt="4">
        <dgm:presLayoutVars>
          <dgm:chMax val="1"/>
          <dgm:bulletEnabled val="1"/>
        </dgm:presLayoutVars>
      </dgm:prSet>
      <dgm:spPr/>
    </dgm:pt>
    <dgm:pt modelId="{7A7473FD-A97B-41F7-AF34-1EA6D15906BC}" type="pres">
      <dgm:prSet presAssocID="{36B3925B-1E30-47AB-A3B4-7E6E5A27DEEC}" presName="childNode" presStyleLbl="revTx" presStyleIdx="0" presStyleCnt="0">
        <dgm:presLayoutVars>
          <dgm:bulletEnabled val="1"/>
        </dgm:presLayoutVars>
      </dgm:prSet>
      <dgm:spPr/>
    </dgm:pt>
  </dgm:ptLst>
  <dgm:cxnLst>
    <dgm:cxn modelId="{6939F41F-35AD-4992-B901-3FC552C1DDF4}" type="presOf" srcId="{AF8BF557-41F1-4CB1-805F-1BC09AFB1278}" destId="{D2742681-1AE1-4AA5-9C47-8DD9B7975C55}" srcOrd="0" destOrd="0" presId="urn:microsoft.com/office/officeart/2005/8/layout/radial2"/>
    <dgm:cxn modelId="{B26A7E33-388B-4A06-8D61-ADE27DB281B1}" type="presOf" srcId="{276A72BE-32D3-4903-BB5F-B5C3D4CAE4D3}" destId="{A0D6B049-1BC6-47C7-9ADF-7705BDC538B6}" srcOrd="0" destOrd="0" presId="urn:microsoft.com/office/officeart/2005/8/layout/radial2"/>
    <dgm:cxn modelId="{AA73DA3A-8589-4AFB-999E-BADBCE6DADDE}" srcId="{B4549E54-FA0F-48B4-9A63-6554ADF3C2D7}" destId="{A38098DB-FA88-4760-8BD5-1C1694E79257}" srcOrd="1" destOrd="0" parTransId="{0A717587-7C12-45D7-AE20-A758D1FA9A25}" sibTransId="{B7B0C453-B68B-4EF8-912E-F89DB6A6C15B}"/>
    <dgm:cxn modelId="{B7776F5B-D683-43A7-890C-F6F09D021C6D}" type="presOf" srcId="{A38098DB-FA88-4760-8BD5-1C1694E79257}" destId="{60659F59-7490-4E9D-994D-95EBEB0DC2FD}" srcOrd="0" destOrd="0" presId="urn:microsoft.com/office/officeart/2005/8/layout/radial2"/>
    <dgm:cxn modelId="{4E06B647-733C-4D28-ADB9-219C53A06374}" type="presOf" srcId="{B4549E54-FA0F-48B4-9A63-6554ADF3C2D7}" destId="{884C039D-567A-4562-A3BA-6EA16D629CAA}" srcOrd="0" destOrd="0" presId="urn:microsoft.com/office/officeart/2005/8/layout/radial2"/>
    <dgm:cxn modelId="{3E752657-C6C5-418B-8684-D0C0BB23F068}" srcId="{B4549E54-FA0F-48B4-9A63-6554ADF3C2D7}" destId="{36B3925B-1E30-47AB-A3B4-7E6E5A27DEEC}" srcOrd="2" destOrd="0" parTransId="{3EA6F04A-57B7-40FF-8B14-84C41C7BCB77}" sibTransId="{5B74F554-F6FD-4504-A886-C84427A35FA9}"/>
    <dgm:cxn modelId="{CECE408F-C951-489C-8C4B-0C1F04B816A8}" type="presOf" srcId="{3EA6F04A-57B7-40FF-8B14-84C41C7BCB77}" destId="{7E9D051B-279A-4B84-9650-6F73DE154FA5}" srcOrd="0" destOrd="0" presId="urn:microsoft.com/office/officeart/2005/8/layout/radial2"/>
    <dgm:cxn modelId="{4EE760A0-2CC1-49FB-95EB-A08598C36F87}" srcId="{B4549E54-FA0F-48B4-9A63-6554ADF3C2D7}" destId="{AF8BF557-41F1-4CB1-805F-1BC09AFB1278}" srcOrd="0" destOrd="0" parTransId="{276A72BE-32D3-4903-BB5F-B5C3D4CAE4D3}" sibTransId="{5921BFD2-2826-43BE-BC76-74C62664F49B}"/>
    <dgm:cxn modelId="{5CE8AEB8-32D8-4FA6-9CC6-2DAD8010AF2C}" type="presOf" srcId="{36B3925B-1E30-47AB-A3B4-7E6E5A27DEEC}" destId="{58AC336B-50BB-4A7C-BA79-C6608B1F4953}" srcOrd="0" destOrd="0" presId="urn:microsoft.com/office/officeart/2005/8/layout/radial2"/>
    <dgm:cxn modelId="{384ECCC5-9735-455F-9322-FDA2BF20F271}" type="presOf" srcId="{0A717587-7C12-45D7-AE20-A758D1FA9A25}" destId="{8211C37E-EE7B-478D-B50D-D0F284774431}" srcOrd="0" destOrd="0" presId="urn:microsoft.com/office/officeart/2005/8/layout/radial2"/>
    <dgm:cxn modelId="{284BCA61-B43A-4328-BB3A-71A267C361FB}" type="presParOf" srcId="{884C039D-567A-4562-A3BA-6EA16D629CAA}" destId="{ADC5DF35-3606-47DB-9CF7-55912BCD80CC}" srcOrd="0" destOrd="0" presId="urn:microsoft.com/office/officeart/2005/8/layout/radial2"/>
    <dgm:cxn modelId="{4717781D-B4DF-4D1F-A924-F1E3DF3BEA5E}" type="presParOf" srcId="{ADC5DF35-3606-47DB-9CF7-55912BCD80CC}" destId="{6C17A127-F641-49B6-BBD1-B10A0346535A}" srcOrd="0" destOrd="0" presId="urn:microsoft.com/office/officeart/2005/8/layout/radial2"/>
    <dgm:cxn modelId="{F272810E-BD01-4B0D-9928-FBD659BB0123}" type="presParOf" srcId="{6C17A127-F641-49B6-BBD1-B10A0346535A}" destId="{A1EF41C9-E6C0-41FF-982A-C00604234F9D}" srcOrd="0" destOrd="0" presId="urn:microsoft.com/office/officeart/2005/8/layout/radial2"/>
    <dgm:cxn modelId="{A006CC10-7A38-448D-AC40-E6786EA8BBD9}" type="presParOf" srcId="{6C17A127-F641-49B6-BBD1-B10A0346535A}" destId="{2F2D53C9-3972-44FE-867F-623960D22431}" srcOrd="1" destOrd="0" presId="urn:microsoft.com/office/officeart/2005/8/layout/radial2"/>
    <dgm:cxn modelId="{C2A93A16-C52B-4511-9B29-DB477665CC25}" type="presParOf" srcId="{ADC5DF35-3606-47DB-9CF7-55912BCD80CC}" destId="{A0D6B049-1BC6-47C7-9ADF-7705BDC538B6}" srcOrd="1" destOrd="0" presId="urn:microsoft.com/office/officeart/2005/8/layout/radial2"/>
    <dgm:cxn modelId="{1065442B-3C8F-4CEC-ABD5-E1B5E9E29810}" type="presParOf" srcId="{ADC5DF35-3606-47DB-9CF7-55912BCD80CC}" destId="{10F7CF82-805E-4589-AEEF-52230EBB98EC}" srcOrd="2" destOrd="0" presId="urn:microsoft.com/office/officeart/2005/8/layout/radial2"/>
    <dgm:cxn modelId="{C1FD3D40-7DEA-4DCD-BBCA-B0FBCCFCC960}" type="presParOf" srcId="{10F7CF82-805E-4589-AEEF-52230EBB98EC}" destId="{D2742681-1AE1-4AA5-9C47-8DD9B7975C55}" srcOrd="0" destOrd="0" presId="urn:microsoft.com/office/officeart/2005/8/layout/radial2"/>
    <dgm:cxn modelId="{DED36024-A7AE-4681-AC64-2428A61339FF}" type="presParOf" srcId="{10F7CF82-805E-4589-AEEF-52230EBB98EC}" destId="{7A9FAEF9-4297-43F8-B445-2F2AFE77ABC6}" srcOrd="1" destOrd="0" presId="urn:microsoft.com/office/officeart/2005/8/layout/radial2"/>
    <dgm:cxn modelId="{AD23DE43-680A-49BB-A10F-2B8A3F065AE8}" type="presParOf" srcId="{ADC5DF35-3606-47DB-9CF7-55912BCD80CC}" destId="{8211C37E-EE7B-478D-B50D-D0F284774431}" srcOrd="3" destOrd="0" presId="urn:microsoft.com/office/officeart/2005/8/layout/radial2"/>
    <dgm:cxn modelId="{C9E37C60-0B7B-486A-813B-43F5D9FCFC6A}" type="presParOf" srcId="{ADC5DF35-3606-47DB-9CF7-55912BCD80CC}" destId="{73890CE4-88FC-45E4-A979-30F9B56C9F73}" srcOrd="4" destOrd="0" presId="urn:microsoft.com/office/officeart/2005/8/layout/radial2"/>
    <dgm:cxn modelId="{E804DACF-1A2F-476D-ABC8-D0CFEE5A1176}" type="presParOf" srcId="{73890CE4-88FC-45E4-A979-30F9B56C9F73}" destId="{60659F59-7490-4E9D-994D-95EBEB0DC2FD}" srcOrd="0" destOrd="0" presId="urn:microsoft.com/office/officeart/2005/8/layout/radial2"/>
    <dgm:cxn modelId="{D63A1C22-C9BB-4F01-98C6-155CCA71FE8A}" type="presParOf" srcId="{73890CE4-88FC-45E4-A979-30F9B56C9F73}" destId="{05034D30-9021-45AB-AFD9-50D77385D40C}" srcOrd="1" destOrd="0" presId="urn:microsoft.com/office/officeart/2005/8/layout/radial2"/>
    <dgm:cxn modelId="{A1027D88-F854-441A-8811-DC9EA92EAD5B}" type="presParOf" srcId="{ADC5DF35-3606-47DB-9CF7-55912BCD80CC}" destId="{7E9D051B-279A-4B84-9650-6F73DE154FA5}" srcOrd="5" destOrd="0" presId="urn:microsoft.com/office/officeart/2005/8/layout/radial2"/>
    <dgm:cxn modelId="{9194B581-C0E4-4BA6-A2E6-5D56B5C895FF}" type="presParOf" srcId="{ADC5DF35-3606-47DB-9CF7-55912BCD80CC}" destId="{B27E1D2B-FDA5-4528-B7D8-9C0B5DB4BDC3}" srcOrd="6" destOrd="0" presId="urn:microsoft.com/office/officeart/2005/8/layout/radial2"/>
    <dgm:cxn modelId="{9B167FA6-BE35-4800-8CE8-65585BF78F45}" type="presParOf" srcId="{B27E1D2B-FDA5-4528-B7D8-9C0B5DB4BDC3}" destId="{58AC336B-50BB-4A7C-BA79-C6608B1F4953}" srcOrd="0" destOrd="0" presId="urn:microsoft.com/office/officeart/2005/8/layout/radial2"/>
    <dgm:cxn modelId="{60B284B5-693E-44A9-A927-CD111EFE858C}" type="presParOf" srcId="{B27E1D2B-FDA5-4528-B7D8-9C0B5DB4BDC3}" destId="{7A7473FD-A97B-41F7-AF34-1EA6D15906BC}" srcOrd="1" destOrd="0" presId="urn:microsoft.com/office/officeart/2005/8/layout/radial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3F32766-6032-4CCB-BFBB-B2285DC1F4AE}" type="doc">
      <dgm:prSet loTypeId="urn:microsoft.com/office/officeart/2005/8/layout/equation2" loCatId="process" qsTypeId="urn:microsoft.com/office/officeart/2005/8/quickstyle/simple1" qsCatId="simple" csTypeId="urn:microsoft.com/office/officeart/2005/8/colors/accent1_2" csCatId="accent1" phldr="1"/>
      <dgm:spPr/>
      <dgm:t>
        <a:bodyPr/>
        <a:lstStyle/>
        <a:p>
          <a:endParaRPr lang="en-IN"/>
        </a:p>
      </dgm:t>
    </dgm:pt>
    <dgm:pt modelId="{EBD6A254-1943-4C4C-986D-5DCEDE6BD4C9}">
      <dgm:prSet phldrT="[Text]" custT="1"/>
      <dgm:spPr/>
      <dgm:t>
        <a:bodyPr/>
        <a:lstStyle/>
        <a:p>
          <a:r>
            <a:rPr lang="en-US" sz="1400" dirty="0"/>
            <a:t>Power utilized in cutting the onion leaves against its Shear Strength </a:t>
          </a:r>
          <a:endParaRPr lang="en-IN" sz="1400" dirty="0"/>
        </a:p>
      </dgm:t>
    </dgm:pt>
    <dgm:pt modelId="{1B0ADA2B-198A-42F9-B8C9-3355FAE5B37C}" type="parTrans" cxnId="{DE2CADAF-1094-4896-9710-E75387AC9A52}">
      <dgm:prSet/>
      <dgm:spPr/>
      <dgm:t>
        <a:bodyPr/>
        <a:lstStyle/>
        <a:p>
          <a:endParaRPr lang="en-IN"/>
        </a:p>
      </dgm:t>
    </dgm:pt>
    <dgm:pt modelId="{2C53C405-CAFD-46CA-889B-755E1885DA61}" type="sibTrans" cxnId="{DE2CADAF-1094-4896-9710-E75387AC9A52}">
      <dgm:prSet/>
      <dgm:spPr/>
      <dgm:t>
        <a:bodyPr/>
        <a:lstStyle/>
        <a:p>
          <a:endParaRPr lang="en-IN"/>
        </a:p>
      </dgm:t>
    </dgm:pt>
    <dgm:pt modelId="{624265C7-AE28-47C4-8724-50E0954FC23A}">
      <dgm:prSet phldrT="[Text]"/>
      <dgm:spPr/>
      <dgm:t>
        <a:bodyPr/>
        <a:lstStyle/>
        <a:p>
          <a:r>
            <a:rPr lang="en-US" dirty="0"/>
            <a:t>Power utilized in transporting the onions from the ground till the rollers against the force of Gravity</a:t>
          </a:r>
          <a:endParaRPr lang="en-IN" dirty="0"/>
        </a:p>
      </dgm:t>
    </dgm:pt>
    <dgm:pt modelId="{2441C90B-8A57-4F99-BA55-201E36D5E96A}" type="parTrans" cxnId="{D6AAD38B-04C3-43D8-9EFA-18195309D916}">
      <dgm:prSet/>
      <dgm:spPr/>
      <dgm:t>
        <a:bodyPr/>
        <a:lstStyle/>
        <a:p>
          <a:endParaRPr lang="en-IN"/>
        </a:p>
      </dgm:t>
    </dgm:pt>
    <dgm:pt modelId="{DCC2C6EA-3E29-4431-AA97-73AAB03B039E}" type="sibTrans" cxnId="{D6AAD38B-04C3-43D8-9EFA-18195309D916}">
      <dgm:prSet/>
      <dgm:spPr/>
      <dgm:t>
        <a:bodyPr/>
        <a:lstStyle/>
        <a:p>
          <a:endParaRPr lang="en-IN" baseline="0"/>
        </a:p>
      </dgm:t>
    </dgm:pt>
    <dgm:pt modelId="{DE425B7B-37B6-4318-9932-A68A3852EA5E}">
      <dgm:prSet phldrT="[Text]"/>
      <dgm:spPr/>
      <dgm:t>
        <a:bodyPr/>
        <a:lstStyle/>
        <a:p>
          <a:r>
            <a:rPr lang="en-US" dirty="0"/>
            <a:t>Total Power supplied by the PTO**</a:t>
          </a:r>
          <a:endParaRPr lang="en-IN" dirty="0"/>
        </a:p>
      </dgm:t>
    </dgm:pt>
    <dgm:pt modelId="{1F212868-D7C6-4E06-9666-89D69BA78469}" type="parTrans" cxnId="{D5D0D299-0D2F-4AC5-845C-00D3C8A5EC56}">
      <dgm:prSet/>
      <dgm:spPr/>
      <dgm:t>
        <a:bodyPr/>
        <a:lstStyle/>
        <a:p>
          <a:endParaRPr lang="en-IN"/>
        </a:p>
      </dgm:t>
    </dgm:pt>
    <dgm:pt modelId="{6F5E159B-61CE-40BF-B9F2-29ED0FC9B1A7}" type="sibTrans" cxnId="{D5D0D299-0D2F-4AC5-845C-00D3C8A5EC56}">
      <dgm:prSet/>
      <dgm:spPr/>
      <dgm:t>
        <a:bodyPr/>
        <a:lstStyle/>
        <a:p>
          <a:endParaRPr lang="en-IN"/>
        </a:p>
      </dgm:t>
    </dgm:pt>
    <dgm:pt modelId="{AA56292F-2F3F-4453-8967-6C257D7EA2AB}" type="pres">
      <dgm:prSet presAssocID="{A3F32766-6032-4CCB-BFBB-B2285DC1F4AE}" presName="Name0" presStyleCnt="0">
        <dgm:presLayoutVars>
          <dgm:dir/>
          <dgm:resizeHandles val="exact"/>
        </dgm:presLayoutVars>
      </dgm:prSet>
      <dgm:spPr/>
    </dgm:pt>
    <dgm:pt modelId="{609B255A-994F-43F8-9A64-CBFFD12FD644}" type="pres">
      <dgm:prSet presAssocID="{A3F32766-6032-4CCB-BFBB-B2285DC1F4AE}" presName="vNodes" presStyleCnt="0"/>
      <dgm:spPr/>
    </dgm:pt>
    <dgm:pt modelId="{ADE2C4C4-A35C-45F3-B1D7-6E8B83EC4E5C}" type="pres">
      <dgm:prSet presAssocID="{EBD6A254-1943-4C4C-986D-5DCEDE6BD4C9}" presName="node" presStyleLbl="node1" presStyleIdx="0" presStyleCnt="3" custScaleX="127744" custScaleY="84995" custLinFactNeighborX="28088" custLinFactNeighborY="69911">
        <dgm:presLayoutVars>
          <dgm:bulletEnabled val="1"/>
        </dgm:presLayoutVars>
      </dgm:prSet>
      <dgm:spPr/>
    </dgm:pt>
    <dgm:pt modelId="{BE9E7D58-8095-4678-BFE3-7377AC3F1A86}" type="pres">
      <dgm:prSet presAssocID="{2C53C405-CAFD-46CA-889B-755E1885DA61}" presName="spacerT" presStyleCnt="0"/>
      <dgm:spPr/>
    </dgm:pt>
    <dgm:pt modelId="{ED6C8BB2-D570-4EC1-935E-A26A2A339AB5}" type="pres">
      <dgm:prSet presAssocID="{2C53C405-CAFD-46CA-889B-755E1885DA61}" presName="sibTrans" presStyleLbl="sibTrans2D1" presStyleIdx="0" presStyleCnt="2" custLinFactNeighborX="48818" custLinFactNeighborY="23005"/>
      <dgm:spPr/>
    </dgm:pt>
    <dgm:pt modelId="{36FA51EA-DD07-4364-9814-3A3FB4A618C1}" type="pres">
      <dgm:prSet presAssocID="{2C53C405-CAFD-46CA-889B-755E1885DA61}" presName="spacerB" presStyleCnt="0"/>
      <dgm:spPr/>
    </dgm:pt>
    <dgm:pt modelId="{5BFDDADD-DD9E-4233-893A-72E5D5FFBEDF}" type="pres">
      <dgm:prSet presAssocID="{624265C7-AE28-47C4-8724-50E0954FC23A}" presName="node" presStyleLbl="node1" presStyleIdx="1" presStyleCnt="3" custScaleX="127783" custScaleY="91214" custLinFactNeighborX="27674" custLinFactNeighborY="-70737">
        <dgm:presLayoutVars>
          <dgm:bulletEnabled val="1"/>
        </dgm:presLayoutVars>
      </dgm:prSet>
      <dgm:spPr/>
    </dgm:pt>
    <dgm:pt modelId="{3DF7B23C-3A9C-430B-B6DD-43694B4F6025}" type="pres">
      <dgm:prSet presAssocID="{A3F32766-6032-4CCB-BFBB-B2285DC1F4AE}" presName="sibTransLast" presStyleLbl="sibTrans2D1" presStyleIdx="1" presStyleCnt="2" custScaleX="368471" custLinFactX="-94238" custLinFactNeighborX="-100000" custLinFactNeighborY="408"/>
      <dgm:spPr/>
    </dgm:pt>
    <dgm:pt modelId="{D16E7FA0-E692-48E3-BBEB-228FB736F332}" type="pres">
      <dgm:prSet presAssocID="{A3F32766-6032-4CCB-BFBB-B2285DC1F4AE}" presName="connectorText" presStyleLbl="sibTrans2D1" presStyleIdx="1" presStyleCnt="2"/>
      <dgm:spPr/>
    </dgm:pt>
    <dgm:pt modelId="{DCBA6CC1-CCE7-4E6A-8373-F1864AD2E86B}" type="pres">
      <dgm:prSet presAssocID="{A3F32766-6032-4CCB-BFBB-B2285DC1F4AE}" presName="lastNode" presStyleLbl="node1" presStyleIdx="2" presStyleCnt="3" custScaleX="58400" custScaleY="42917" custLinFactX="-1062" custLinFactNeighborX="-100000" custLinFactNeighborY="218">
        <dgm:presLayoutVars>
          <dgm:bulletEnabled val="1"/>
        </dgm:presLayoutVars>
      </dgm:prSet>
      <dgm:spPr/>
    </dgm:pt>
  </dgm:ptLst>
  <dgm:cxnLst>
    <dgm:cxn modelId="{CC5BA712-3743-485E-AE5D-B0AF3DE0C614}" type="presOf" srcId="{EBD6A254-1943-4C4C-986D-5DCEDE6BD4C9}" destId="{ADE2C4C4-A35C-45F3-B1D7-6E8B83EC4E5C}" srcOrd="0" destOrd="0" presId="urn:microsoft.com/office/officeart/2005/8/layout/equation2"/>
    <dgm:cxn modelId="{B8EBA718-8C04-47CE-A3DD-BF044A5B3C46}" type="presOf" srcId="{2C53C405-CAFD-46CA-889B-755E1885DA61}" destId="{ED6C8BB2-D570-4EC1-935E-A26A2A339AB5}" srcOrd="0" destOrd="0" presId="urn:microsoft.com/office/officeart/2005/8/layout/equation2"/>
    <dgm:cxn modelId="{D6AAD38B-04C3-43D8-9EFA-18195309D916}" srcId="{A3F32766-6032-4CCB-BFBB-B2285DC1F4AE}" destId="{624265C7-AE28-47C4-8724-50E0954FC23A}" srcOrd="1" destOrd="0" parTransId="{2441C90B-8A57-4F99-BA55-201E36D5E96A}" sibTransId="{DCC2C6EA-3E29-4431-AA97-73AAB03B039E}"/>
    <dgm:cxn modelId="{D5D0D299-0D2F-4AC5-845C-00D3C8A5EC56}" srcId="{A3F32766-6032-4CCB-BFBB-B2285DC1F4AE}" destId="{DE425B7B-37B6-4318-9932-A68A3852EA5E}" srcOrd="2" destOrd="0" parTransId="{1F212868-D7C6-4E06-9666-89D69BA78469}" sibTransId="{6F5E159B-61CE-40BF-B9F2-29ED0FC9B1A7}"/>
    <dgm:cxn modelId="{3F762DAB-2ACA-4E5D-B067-7C039A6C9FB9}" type="presOf" srcId="{A3F32766-6032-4CCB-BFBB-B2285DC1F4AE}" destId="{AA56292F-2F3F-4453-8967-6C257D7EA2AB}" srcOrd="0" destOrd="0" presId="urn:microsoft.com/office/officeart/2005/8/layout/equation2"/>
    <dgm:cxn modelId="{DE2CADAF-1094-4896-9710-E75387AC9A52}" srcId="{A3F32766-6032-4CCB-BFBB-B2285DC1F4AE}" destId="{EBD6A254-1943-4C4C-986D-5DCEDE6BD4C9}" srcOrd="0" destOrd="0" parTransId="{1B0ADA2B-198A-42F9-B8C9-3355FAE5B37C}" sibTransId="{2C53C405-CAFD-46CA-889B-755E1885DA61}"/>
    <dgm:cxn modelId="{ECAE0EC1-A730-406A-9B42-4AA349F31CCB}" type="presOf" srcId="{DE425B7B-37B6-4318-9932-A68A3852EA5E}" destId="{DCBA6CC1-CCE7-4E6A-8373-F1864AD2E86B}" srcOrd="0" destOrd="0" presId="urn:microsoft.com/office/officeart/2005/8/layout/equation2"/>
    <dgm:cxn modelId="{143838C2-D292-41F6-A76C-D7FC22CC5EF0}" type="presOf" srcId="{DCC2C6EA-3E29-4431-AA97-73AAB03B039E}" destId="{3DF7B23C-3A9C-430B-B6DD-43694B4F6025}" srcOrd="0" destOrd="0" presId="urn:microsoft.com/office/officeart/2005/8/layout/equation2"/>
    <dgm:cxn modelId="{9D1ED1E3-ECC8-45F1-84FE-67824A2C162C}" type="presOf" srcId="{DCC2C6EA-3E29-4431-AA97-73AAB03B039E}" destId="{D16E7FA0-E692-48E3-BBEB-228FB736F332}" srcOrd="1" destOrd="0" presId="urn:microsoft.com/office/officeart/2005/8/layout/equation2"/>
    <dgm:cxn modelId="{D1BF80F3-F598-4E00-A43A-4A3DBE0A43E4}" type="presOf" srcId="{624265C7-AE28-47C4-8724-50E0954FC23A}" destId="{5BFDDADD-DD9E-4233-893A-72E5D5FFBEDF}" srcOrd="0" destOrd="0" presId="urn:microsoft.com/office/officeart/2005/8/layout/equation2"/>
    <dgm:cxn modelId="{D40295FF-B0F2-4871-A1AC-64323D0E7017}" type="presParOf" srcId="{AA56292F-2F3F-4453-8967-6C257D7EA2AB}" destId="{609B255A-994F-43F8-9A64-CBFFD12FD644}" srcOrd="0" destOrd="0" presId="urn:microsoft.com/office/officeart/2005/8/layout/equation2"/>
    <dgm:cxn modelId="{63597800-A29E-4B45-822C-9C25C33C507F}" type="presParOf" srcId="{609B255A-994F-43F8-9A64-CBFFD12FD644}" destId="{ADE2C4C4-A35C-45F3-B1D7-6E8B83EC4E5C}" srcOrd="0" destOrd="0" presId="urn:microsoft.com/office/officeart/2005/8/layout/equation2"/>
    <dgm:cxn modelId="{CA868FF6-6035-4444-8EA1-0A033070095F}" type="presParOf" srcId="{609B255A-994F-43F8-9A64-CBFFD12FD644}" destId="{BE9E7D58-8095-4678-BFE3-7377AC3F1A86}" srcOrd="1" destOrd="0" presId="urn:microsoft.com/office/officeart/2005/8/layout/equation2"/>
    <dgm:cxn modelId="{37CE246D-7C28-4618-AB88-2038C6BB0A2E}" type="presParOf" srcId="{609B255A-994F-43F8-9A64-CBFFD12FD644}" destId="{ED6C8BB2-D570-4EC1-935E-A26A2A339AB5}" srcOrd="2" destOrd="0" presId="urn:microsoft.com/office/officeart/2005/8/layout/equation2"/>
    <dgm:cxn modelId="{E909834B-B282-4805-A631-CEC6DE24879A}" type="presParOf" srcId="{609B255A-994F-43F8-9A64-CBFFD12FD644}" destId="{36FA51EA-DD07-4364-9814-3A3FB4A618C1}" srcOrd="3" destOrd="0" presId="urn:microsoft.com/office/officeart/2005/8/layout/equation2"/>
    <dgm:cxn modelId="{1853739B-820D-429D-8C23-1CF69D269DA9}" type="presParOf" srcId="{609B255A-994F-43F8-9A64-CBFFD12FD644}" destId="{5BFDDADD-DD9E-4233-893A-72E5D5FFBEDF}" srcOrd="4" destOrd="0" presId="urn:microsoft.com/office/officeart/2005/8/layout/equation2"/>
    <dgm:cxn modelId="{6E7D754F-5B73-4970-AB24-D5BA1E882910}" type="presParOf" srcId="{AA56292F-2F3F-4453-8967-6C257D7EA2AB}" destId="{3DF7B23C-3A9C-430B-B6DD-43694B4F6025}" srcOrd="1" destOrd="0" presId="urn:microsoft.com/office/officeart/2005/8/layout/equation2"/>
    <dgm:cxn modelId="{4C70F5D4-A143-4174-8AC3-9EA629E47668}" type="presParOf" srcId="{3DF7B23C-3A9C-430B-B6DD-43694B4F6025}" destId="{D16E7FA0-E692-48E3-BBEB-228FB736F332}" srcOrd="0" destOrd="0" presId="urn:microsoft.com/office/officeart/2005/8/layout/equation2"/>
    <dgm:cxn modelId="{EA49D557-C191-484B-AD75-7470BE03328A}" type="presParOf" srcId="{AA56292F-2F3F-4453-8967-6C257D7EA2AB}" destId="{DCBA6CC1-CCE7-4E6A-8373-F1864AD2E86B}" srcOrd="2" destOrd="0" presId="urn:microsoft.com/office/officeart/2005/8/layout/equati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E9D051B-279A-4B84-9650-6F73DE154FA5}">
      <dsp:nvSpPr>
        <dsp:cNvPr id="0" name=""/>
        <dsp:cNvSpPr/>
      </dsp:nvSpPr>
      <dsp:spPr>
        <a:xfrm rot="2561378">
          <a:off x="1728907" y="2595340"/>
          <a:ext cx="572371" cy="58886"/>
        </a:xfrm>
        <a:custGeom>
          <a:avLst/>
          <a:gdLst/>
          <a:ahLst/>
          <a:cxnLst/>
          <a:rect l="0" t="0" r="0" b="0"/>
          <a:pathLst>
            <a:path>
              <a:moveTo>
                <a:pt x="0" y="29443"/>
              </a:moveTo>
              <a:lnTo>
                <a:pt x="572371" y="29443"/>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211C37E-EE7B-478D-B50D-D0F284774431}">
      <dsp:nvSpPr>
        <dsp:cNvPr id="0" name=""/>
        <dsp:cNvSpPr/>
      </dsp:nvSpPr>
      <dsp:spPr>
        <a:xfrm>
          <a:off x="1804735" y="1817220"/>
          <a:ext cx="636002" cy="58886"/>
        </a:xfrm>
        <a:custGeom>
          <a:avLst/>
          <a:gdLst/>
          <a:ahLst/>
          <a:cxnLst/>
          <a:rect l="0" t="0" r="0" b="0"/>
          <a:pathLst>
            <a:path>
              <a:moveTo>
                <a:pt x="0" y="29443"/>
              </a:moveTo>
              <a:lnTo>
                <a:pt x="636002" y="29443"/>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0D6B049-1BC6-47C7-9ADF-7705BDC538B6}">
      <dsp:nvSpPr>
        <dsp:cNvPr id="0" name=""/>
        <dsp:cNvSpPr/>
      </dsp:nvSpPr>
      <dsp:spPr>
        <a:xfrm rot="19054353">
          <a:off x="1723266" y="1028592"/>
          <a:ext cx="622214" cy="58886"/>
        </a:xfrm>
        <a:custGeom>
          <a:avLst/>
          <a:gdLst/>
          <a:ahLst/>
          <a:cxnLst/>
          <a:rect l="0" t="0" r="0" b="0"/>
          <a:pathLst>
            <a:path>
              <a:moveTo>
                <a:pt x="0" y="29443"/>
              </a:moveTo>
              <a:lnTo>
                <a:pt x="622214" y="29443"/>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F2D53C9-3972-44FE-867F-623960D22431}">
      <dsp:nvSpPr>
        <dsp:cNvPr id="0" name=""/>
        <dsp:cNvSpPr/>
      </dsp:nvSpPr>
      <dsp:spPr>
        <a:xfrm>
          <a:off x="344999" y="960289"/>
          <a:ext cx="1809112" cy="1809112"/>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2742681-1AE1-4AA5-9C47-8DD9B7975C55}">
      <dsp:nvSpPr>
        <dsp:cNvPr id="0" name=""/>
        <dsp:cNvSpPr/>
      </dsp:nvSpPr>
      <dsp:spPr>
        <a:xfrm>
          <a:off x="2131408" y="137"/>
          <a:ext cx="1012754" cy="1012754"/>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Expensive</a:t>
          </a:r>
          <a:endParaRPr lang="en-IN" sz="1200" kern="1200" dirty="0"/>
        </a:p>
      </dsp:txBody>
      <dsp:txXfrm>
        <a:off x="2279722" y="148451"/>
        <a:ext cx="716126" cy="716126"/>
      </dsp:txXfrm>
    </dsp:sp>
    <dsp:sp modelId="{60659F59-7490-4E9D-994D-95EBEB0DC2FD}">
      <dsp:nvSpPr>
        <dsp:cNvPr id="0" name=""/>
        <dsp:cNvSpPr/>
      </dsp:nvSpPr>
      <dsp:spPr>
        <a:xfrm>
          <a:off x="2440737" y="1303930"/>
          <a:ext cx="1085467" cy="1085467"/>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Variable Performance</a:t>
          </a:r>
          <a:endParaRPr lang="en-IN" sz="1200" kern="1200" dirty="0"/>
        </a:p>
      </dsp:txBody>
      <dsp:txXfrm>
        <a:off x="2599700" y="1462893"/>
        <a:ext cx="767541" cy="767541"/>
      </dsp:txXfrm>
    </dsp:sp>
    <dsp:sp modelId="{58AC336B-50BB-4A7C-BA79-C6608B1F4953}">
      <dsp:nvSpPr>
        <dsp:cNvPr id="0" name=""/>
        <dsp:cNvSpPr/>
      </dsp:nvSpPr>
      <dsp:spPr>
        <a:xfrm>
          <a:off x="2081645" y="2644080"/>
          <a:ext cx="1085467" cy="1085467"/>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Low Capacity</a:t>
          </a:r>
          <a:endParaRPr lang="en-IN" sz="1200" kern="1200" dirty="0"/>
        </a:p>
      </dsp:txBody>
      <dsp:txXfrm>
        <a:off x="2240608" y="2803043"/>
        <a:ext cx="767541" cy="76754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E2C4C4-A35C-45F3-B1D7-6E8B83EC4E5C}">
      <dsp:nvSpPr>
        <dsp:cNvPr id="0" name=""/>
        <dsp:cNvSpPr/>
      </dsp:nvSpPr>
      <dsp:spPr>
        <a:xfrm>
          <a:off x="624638" y="90612"/>
          <a:ext cx="2025518" cy="1347687"/>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Power utilized in cutting the onion leaves against its Shear Strength </a:t>
          </a:r>
          <a:endParaRPr lang="en-IN" sz="1400" kern="1200" dirty="0"/>
        </a:p>
      </dsp:txBody>
      <dsp:txXfrm>
        <a:off x="921268" y="287976"/>
        <a:ext cx="1432258" cy="952959"/>
      </dsp:txXfrm>
    </dsp:sp>
    <dsp:sp modelId="{ED6C8BB2-D570-4EC1-935E-A26A2A339AB5}">
      <dsp:nvSpPr>
        <dsp:cNvPr id="0" name=""/>
        <dsp:cNvSpPr/>
      </dsp:nvSpPr>
      <dsp:spPr>
        <a:xfrm>
          <a:off x="1181162" y="1506658"/>
          <a:ext cx="919652" cy="919652"/>
        </a:xfrm>
        <a:prstGeom prst="mathPlus">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IN" sz="1000" kern="1200"/>
        </a:p>
      </dsp:txBody>
      <dsp:txXfrm>
        <a:off x="1303062" y="1858333"/>
        <a:ext cx="675852" cy="216302"/>
      </dsp:txXfrm>
    </dsp:sp>
    <dsp:sp modelId="{5BFDDADD-DD9E-4233-893A-72E5D5FFBEDF}">
      <dsp:nvSpPr>
        <dsp:cNvPr id="0" name=""/>
        <dsp:cNvSpPr/>
      </dsp:nvSpPr>
      <dsp:spPr>
        <a:xfrm>
          <a:off x="617764" y="2434368"/>
          <a:ext cx="2026136" cy="1446296"/>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dirty="0"/>
            <a:t>Power utilized in transporting the onions from the ground till the rollers against the force of Gravity</a:t>
          </a:r>
          <a:endParaRPr lang="en-IN" sz="1300" kern="1200" dirty="0"/>
        </a:p>
      </dsp:txBody>
      <dsp:txXfrm>
        <a:off x="914485" y="2646173"/>
        <a:ext cx="1432694" cy="1022686"/>
      </dsp:txXfrm>
    </dsp:sp>
    <dsp:sp modelId="{3DF7B23C-3A9C-430B-B6DD-43694B4F6025}">
      <dsp:nvSpPr>
        <dsp:cNvPr id="0" name=""/>
        <dsp:cNvSpPr/>
      </dsp:nvSpPr>
      <dsp:spPr>
        <a:xfrm rot="11868">
          <a:off x="2330432" y="1697011"/>
          <a:ext cx="418796" cy="58984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IN" sz="1000" kern="1200" baseline="0"/>
        </a:p>
      </dsp:txBody>
      <dsp:txXfrm>
        <a:off x="2330432" y="1814763"/>
        <a:ext cx="293157" cy="353908"/>
      </dsp:txXfrm>
    </dsp:sp>
    <dsp:sp modelId="{DCBA6CC1-CCE7-4E6A-8373-F1864AD2E86B}">
      <dsp:nvSpPr>
        <dsp:cNvPr id="0" name=""/>
        <dsp:cNvSpPr/>
      </dsp:nvSpPr>
      <dsp:spPr>
        <a:xfrm>
          <a:off x="2864594" y="1312588"/>
          <a:ext cx="1851989" cy="1360990"/>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r>
            <a:rPr lang="en-US" sz="2200" kern="1200" dirty="0"/>
            <a:t>Total Power supplied by the PTO**</a:t>
          </a:r>
          <a:endParaRPr lang="en-IN" sz="2200" kern="1200" dirty="0"/>
        </a:p>
      </dsp:txBody>
      <dsp:txXfrm>
        <a:off x="3135812" y="1511900"/>
        <a:ext cx="1309553" cy="962366"/>
      </dsp:txXfrm>
    </dsp:sp>
  </dsp:spTree>
</dsp:drawing>
</file>

<file path=ppt/diagrams/layout1.xml><?xml version="1.0" encoding="utf-8"?>
<dgm:layoutDef xmlns:dgm="http://schemas.openxmlformats.org/drawingml/2006/diagram" xmlns:a="http://schemas.openxmlformats.org/drawingml/2006/main" uniqueId="urn:microsoft.com/office/officeart/2005/8/layout/radial2">
  <dgm:title val=""/>
  <dgm:desc val=""/>
  <dgm:catLst>
    <dgm:cat type="relationship" pri="20000"/>
    <dgm:cat type="convert" pri="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ite">
    <dgm:varLst>
      <dgm:chMax val="5"/>
      <dgm:dir/>
      <dgm:animLvl val="ctr"/>
      <dgm:resizeHandles val="exact"/>
    </dgm:varLst>
    <dgm:alg type="composite"/>
    <dgm:shape xmlns:r="http://schemas.openxmlformats.org/officeDocument/2006/relationships" r:blip="">
      <dgm:adjLst/>
    </dgm:shape>
    <dgm:presOf/>
    <dgm:constrLst>
      <dgm:constr type="w" for="ch" forName="cycle" refType="w"/>
      <dgm:constr type="h" for="ch" forName="cycle" refType="h"/>
    </dgm:constrLst>
    <dgm:ruleLst/>
    <dgm:layoutNode name="cycle">
      <dgm:choose name="Name0">
        <dgm:if name="Name1" func="var" arg="dir" op="equ" val="norm">
          <dgm:choose name="Name2">
            <dgm:if name="Name3" axis="ch" ptType="node" func="cnt" op="lte" val="1">
              <dgm:alg type="cycle">
                <dgm:param type="stAng" val="90"/>
                <dgm:param type="spanAng" val="360"/>
                <dgm:param type="ctrShpMap" val="fNode"/>
              </dgm:alg>
            </dgm:if>
            <dgm:if name="Name4" axis="ch" ptType="node" func="cnt" op="equ" val="2">
              <dgm:alg type="cycle">
                <dgm:param type="stAng" val="70"/>
                <dgm:param type="spanAng" val="40"/>
                <dgm:param type="ctrShpMap" val="fNode"/>
              </dgm:alg>
            </dgm:if>
            <dgm:if name="Name5" axis="ch" ptType="node" func="cnt" op="equ" val="3">
              <dgm:alg type="cycle">
                <dgm:param type="stAng" val="60"/>
                <dgm:param type="spanAng" val="60"/>
                <dgm:param type="ctrShpMap" val="fNode"/>
              </dgm:alg>
            </dgm:if>
            <dgm:else name="Name6">
              <dgm:alg type="cycle">
                <dgm:param type="stAng" val="45"/>
                <dgm:param type="spanAng" val="90"/>
                <dgm:param type="ctrShpMap" val="fNode"/>
              </dgm:alg>
            </dgm:else>
          </dgm:choose>
        </dgm:if>
        <dgm:else name="Name7">
          <dgm:choose name="Name8">
            <dgm:if name="Name9" axis="ch" ptType="node" func="cnt" op="lte" val="1">
              <dgm:alg type="cycle">
                <dgm:param type="stAng" val="-90"/>
                <dgm:param type="spanAng" val="-360"/>
                <dgm:param type="ctrShpMap" val="fNode"/>
              </dgm:alg>
            </dgm:if>
            <dgm:if name="Name10" axis="ch" ptType="node" func="cnt" op="equ" val="2">
              <dgm:alg type="cycle">
                <dgm:param type="stAng" val="-70"/>
                <dgm:param type="spanAng" val="-40"/>
                <dgm:param type="ctrShpMap" val="fNode"/>
              </dgm:alg>
            </dgm:if>
            <dgm:if name="Name11" axis="ch" ptType="node" func="cnt" op="equ" val="3">
              <dgm:alg type="cycle">
                <dgm:param type="stAng" val="-60"/>
                <dgm:param type="spanAng" val="-60"/>
                <dgm:param type="ctrShpMap" val="fNode"/>
              </dgm:alg>
            </dgm:if>
            <dgm:else name="Name12">
              <dgm:alg type="cycle">
                <dgm:param type="stAng" val="-45"/>
                <dgm:param type="spanAng" val="-90"/>
                <dgm:param type="ctrShpMap" val="fNode"/>
              </dgm:alg>
            </dgm:else>
          </dgm:choose>
        </dgm:else>
      </dgm:choose>
      <dgm:shape xmlns:r="http://schemas.openxmlformats.org/officeDocument/2006/relationships" r:blip="">
        <dgm:adjLst/>
      </dgm:shape>
      <dgm:presOf/>
      <dgm:constrLst>
        <dgm:constr type="sp" val="20"/>
        <dgm:constr type="w" for="ch" forName="centerShape" refType="w"/>
        <dgm:constr type="w" for="ch" forName="node" refType="w" refFor="ch" refForName="centerShape" fact="1.5"/>
        <dgm:constr type="sibSp" refType="w" refFor="ch" refForName="centerShape" op="equ" fact="0.08"/>
        <dgm:constr type="primFontSz" for="des" forName="parentNode" op="equ" val="65"/>
        <dgm:constr type="secFontSz" for="des" forName="childNode" op="equ" val="65"/>
      </dgm:constrLst>
      <dgm:ruleLst/>
      <dgm:choose name="Name13">
        <dgm:if name="Name14" axis="ch" ptType="node" hideLastTrans="0" func="cnt" op="gte" val="1">
          <dgm:layoutNode name="centerShape" styleLbl="node0">
            <dgm:alg type="composite"/>
            <dgm:shape xmlns:r="http://schemas.openxmlformats.org/officeDocument/2006/relationships" r:blip="">
              <dgm:adjLst/>
            </dgm:shape>
            <dgm:presOf axis="ch" ptType="node" cnt="1"/>
            <dgm:constrLst>
              <dgm:constr type="w" for="ch" forName="connSite" refType="w" fact="0.7"/>
              <dgm:constr type="h" for="ch" forName="connSite" refType="w" fact="0.7"/>
              <dgm:constr type="ctrX" for="ch" forName="connSite" refType="w" fact="0.5"/>
              <dgm:constr type="ctrY" for="ch" forName="connSite" refType="h" fact="0.5"/>
              <dgm:constr type="w" for="ch" forName="visible" refType="w"/>
              <dgm:constr type="h" for="ch" forName="visible" refType="w"/>
              <dgm:constr type="ctrX" for="ch" forName="visible" refType="w" fact="0.5"/>
              <dgm:constr type="ctrY" for="ch" forName="visible" refType="h" fact="0.5"/>
            </dgm:constrLst>
            <dgm:ruleLst/>
            <dgm:layoutNode name="connSite">
              <dgm:alg type="sp"/>
              <dgm:shape xmlns:r="http://schemas.openxmlformats.org/officeDocument/2006/relationships" type="ellipse" r:blip="" hideGeom="1">
                <dgm:adjLst/>
              </dgm:shape>
              <dgm:presOf/>
              <dgm:constrLst/>
              <dgm:ruleLst/>
            </dgm:layoutNode>
            <dgm:layoutNode name="visible">
              <dgm:alg type="sp"/>
              <dgm:shape xmlns:r="http://schemas.openxmlformats.org/officeDocument/2006/relationships" type="ellipse" r:blip="" blipPhldr="1">
                <dgm:adjLst/>
              </dgm:shape>
              <dgm:presOf/>
              <dgm:constrLst/>
              <dgm:ruleLst/>
            </dgm:layoutNode>
          </dgm:layoutNode>
        </dgm:if>
        <dgm:else name="Name15"/>
      </dgm:choose>
      <dgm:forEach name="Name16" axis="ch">
        <dgm:forEach name="Name17" axis="self" ptType="node">
          <dgm:layoutNode name="node">
            <dgm:alg type="composite"/>
            <dgm:shape xmlns:r="http://schemas.openxmlformats.org/officeDocument/2006/relationships" r:blip="">
              <dgm:adjLst/>
            </dgm:shape>
            <dgm:presOf/>
            <dgm:choose name="Name18">
              <dgm:if name="Name19" func="var" arg="dir" op="equ" val="norm">
                <dgm:constrLst>
                  <dgm:constr type="t" for="ch" forName="parentNode"/>
                  <dgm:constr type="l" for="ch" forName="parentNode"/>
                  <dgm:constr type="w" for="ch" forName="parentNode" refType="w" fact="0.4"/>
                  <dgm:constr type="h" for="ch" forName="parentNode" refType="w" refFor="ch" refForName="parentNode" op="equ"/>
                  <dgm:constr type="ctrY" for="ch" forName="childNode" refType="h" refFor="ch" refForName="parentNode" fact="0.5"/>
                  <dgm:constr type="l" for="ch" forName="childNode" refType="w" refFor="ch" refForName="parentNode" op="equ" fact="1.1"/>
                  <dgm:constr type="w" for="ch" forName="childNode" refType="w" fact="0.6"/>
                  <dgm:constr type="h" for="ch" forName="childNode" refType="h" refFor="ch" refForName="parentNode"/>
                </dgm:constrLst>
              </dgm:if>
              <dgm:else name="Name20">
                <dgm:constrLst>
                  <dgm:constr type="t" for="ch" forName="parentNode"/>
                  <dgm:constr type="r" for="ch" forName="parentNode" refType="w"/>
                  <dgm:constr type="w" for="ch" forName="parentNode" refType="w" fact="0.4"/>
                  <dgm:constr type="h" for="ch" forName="parentNode" refType="w" refFor="ch" refForName="parentNode" op="equ"/>
                  <dgm:constr type="ctrY" for="ch" forName="childNode" refType="h" refFor="ch" refForName="parentNode" fact="0.5"/>
                  <dgm:constr type="l" for="ch" forName="childNode"/>
                  <dgm:constr type="w" for="ch" forName="childNode" refType="w" fact="0.6"/>
                  <dgm:constr type="h" for="ch" forName="childNode" refType="h" refFor="ch" refForName="parentNode"/>
                </dgm:constrLst>
              </dgm:else>
            </dgm:choose>
            <dgm:ruleLst/>
            <dgm:layoutNode name="parentNode" styleLbl="node1">
              <dgm:varLst>
                <dgm:chMax val="1"/>
                <dgm:bulletEnabled val="1"/>
              </dgm:varLst>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childNode" styleLbl="revTx" moveWith="parentNode">
              <dgm:varLst>
                <dgm:bulletEnabled val="1"/>
              </dgm:varLst>
              <dgm:alg type="tx">
                <dgm:param type="txAnchorVertCh" val="mid"/>
                <dgm:param type="stBulletLvl" val="1"/>
              </dgm:alg>
              <dgm:choose name="Name21">
                <dgm:if name="Name22" axis="ch" ptType="node" func="cnt" op="gte" val="1">
                  <dgm:shape xmlns:r="http://schemas.openxmlformats.org/officeDocument/2006/relationships" type="rect" r:blip="">
                    <dgm:adjLst/>
                  </dgm:shape>
                </dgm:if>
                <dgm:else name="Name23">
                  <dgm:shape xmlns:r="http://schemas.openxmlformats.org/officeDocument/2006/relationships" type="rect" r:blip="" hideGeom="1">
                    <dgm:adjLst/>
                  </dgm:shape>
                </dgm:else>
              </dgm:choose>
              <dgm:presOf axis="des" ptType="node"/>
              <dgm:constrLst>
                <dgm:constr type="tMarg"/>
                <dgm:constr type="bMarg"/>
                <dgm:constr type="lMarg"/>
                <dgm:constr type="rMarg"/>
              </dgm:constrLst>
              <dgm:ruleLst>
                <dgm:rule type="secFontSz" val="5" fact="NaN" max="NaN"/>
              </dgm:ruleLst>
            </dgm:layoutNode>
          </dgm:layoutNode>
        </dgm:forEach>
        <dgm:forEach name="Name24" axis="self" ptType="parTrans" cnt="1">
          <dgm:layoutNode name="Name25">
            <dgm:alg type="conn">
              <dgm:param type="dim" val="1D"/>
              <dgm:param type="endSty" val="noArr"/>
              <dgm:param type="begPts" val="auto"/>
              <dgm:param type="endPts" val="auto"/>
              <dgm:param type="srcNode" val="connSite"/>
              <dgm:param type="dstNode" val="parentNode"/>
            </dgm:alg>
            <dgm:shape xmlns:r="http://schemas.openxmlformats.org/officeDocument/2006/relationships" type="conn" r:blip="" zOrderOff="-99">
              <dgm:adjLst/>
            </dgm:shape>
            <dgm:presOf axis="self"/>
            <dgm:constrLst>
              <dgm:constr type="connDist"/>
              <dgm:constr type="w" val="1"/>
              <dgm:constr type="h" val="5"/>
              <dgm:constr type="begPad"/>
              <dgm:constr type="endPad"/>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equation2">
  <dgm:title val=""/>
  <dgm:desc val=""/>
  <dgm:catLst>
    <dgm:cat type="relationship" pri="18000"/>
    <dgm:cat type="process" pri="26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linDir" val="fromL"/>
          <dgm:param type="fallback" val="2D"/>
        </dgm:alg>
      </dgm:if>
      <dgm:else name="Name3">
        <dgm:alg type="lin">
          <dgm:param type="linDir" val="fromR"/>
          <dgm:param type="fallback" val="2D"/>
        </dgm:alg>
      </dgm:else>
    </dgm:choose>
    <dgm:shape xmlns:r="http://schemas.openxmlformats.org/officeDocument/2006/relationships" r:blip="">
      <dgm:adjLst/>
    </dgm:shape>
    <dgm:presOf/>
    <dgm:choose name="Name4">
      <dgm:if name="Name5" axis="ch" ptType="node" func="cnt" op="gte" val="3">
        <dgm:constrLst>
          <dgm:constr type="h" for="des" forName="node" refType="w" fact="0.5"/>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ch" forName="lastNode" op="equ" val="65"/>
          <dgm:constr type="primFontSz" for="des" forName="node" op="equ" val="65"/>
          <dgm:constr type="primFontSz" for="des" forName="sibTrans" val="55"/>
          <dgm:constr type="primFontSz" for="des" forName="sibTrans" refType="primFontSz" refFor="des" refForName="node" op="lte" fact="0.8"/>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if>
      <dgm:else name="Name6">
        <dgm:constrLst>
          <dgm:constr type="h" for="des" forName="node" refType="w"/>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des" forName="node" val="65"/>
          <dgm:constr type="primFontSz" for="ch" forName="lastNode" refType="primFontSz" refFor="des" refForName="node" op="equ"/>
          <dgm:constr type="primFontSz" for="des" forName="sibTrans" val="55"/>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else>
    </dgm:choose>
    <dgm:ruleLst/>
    <dgm:choose name="Name7">
      <dgm:if name="Name8" axis="ch" ptType="node" func="cnt" op="gte" val="1">
        <dgm:layoutNode name="vNodes">
          <dgm:alg type="lin">
            <dgm:param type="linDir" val="fromT"/>
            <dgm:param type="fallback" val="2D"/>
          </dgm:alg>
          <dgm:shape xmlns:r="http://schemas.openxmlformats.org/officeDocument/2006/relationships" r:blip="">
            <dgm:adjLst/>
          </dgm:shape>
          <dgm:presOf/>
          <dgm:constrLst/>
          <dgm:ruleLst/>
          <dgm:forEach name="Name9" axis="ch" ptType="node">
            <dgm:choose name="Name10">
              <dgm:if name="Name11" axis="self" func="revPos" op="neq" val="1">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choose name="Name12">
                  <dgm:if name="Name13" axis="self" ptType="node" func="revPos" op="gt" val="2">
                    <dgm:forEach name="sibTransForEach" axis="followSib" ptType="sibTrans" cnt="1">
                      <dgm:layoutNode name="spacerT">
                        <dgm:alg type="sp"/>
                        <dgm:shape xmlns:r="http://schemas.openxmlformats.org/officeDocument/2006/relationships" r:blip="">
                          <dgm:adjLst/>
                        </dgm:shape>
                        <dgm:presOf axis="self"/>
                        <dgm:constrLst/>
                        <dgm:ruleLst/>
                      </dgm:layoutNode>
                      <dgm:layoutNode name="sibTrans">
                        <dgm:alg type="tx"/>
                        <dgm:shape xmlns:r="http://schemas.openxmlformats.org/officeDocument/2006/relationships" type="mathPlus" r:blip="">
                          <dgm:adjLst/>
                        </dgm:shape>
                        <dgm:presOf axis="self"/>
                        <dgm:constrLst>
                          <dgm:constr type="h" refType="w"/>
                          <dgm:constr type="lMarg"/>
                          <dgm:constr type="rMarg"/>
                          <dgm:constr type="tMarg"/>
                          <dgm:constr type="bMarg"/>
                        </dgm:constrLst>
                        <dgm:ruleLst>
                          <dgm:rule type="primFontSz" val="5" fact="NaN" max="NaN"/>
                        </dgm:ruleLst>
                      </dgm:layoutNode>
                      <dgm:layoutNode name="spacerB">
                        <dgm:alg type="sp"/>
                        <dgm:shape xmlns:r="http://schemas.openxmlformats.org/officeDocument/2006/relationships" r:blip="">
                          <dgm:adjLst/>
                        </dgm:shape>
                        <dgm:presOf axis="self"/>
                        <dgm:constrLst/>
                        <dgm:ruleLst/>
                      </dgm:layoutNode>
                    </dgm:forEach>
                  </dgm:if>
                  <dgm:else name="Name14"/>
                </dgm:choose>
              </dgm:if>
              <dgm:else name="Name15"/>
            </dgm:choose>
          </dgm:forEach>
        </dgm:layoutNode>
        <dgm:choose name="Name16">
          <dgm:if name="Name17" axis="ch" ptType="node" func="cnt" op="gt" val="1">
            <dgm:layoutNode name="sibTransLast">
              <dgm:alg type="conn">
                <dgm:param type="begPts" val="auto"/>
                <dgm:param type="endPts" val="auto"/>
                <dgm:param type="srcNode" val="vNodes"/>
                <dgm:param type="dstNode" val="lastNode"/>
              </dgm:alg>
              <dgm:shape xmlns:r="http://schemas.openxmlformats.org/officeDocument/2006/relationships" type="conn" r:blip="">
                <dgm:adjLst/>
              </dgm:shape>
              <dgm:presOf axis="ch" ptType="sibTrans" st="-1" cnt="1"/>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ch desOrSelf" ptType="sibTrans sibTrans" st="-1 1" cnt="1 0"/>
                <dgm:constrLst>
                  <dgm:constr type="lMarg"/>
                  <dgm:constr type="rMarg"/>
                  <dgm:constr type="tMarg"/>
                  <dgm:constr type="bMarg"/>
                </dgm:constrLst>
                <dgm:ruleLst>
                  <dgm:rule type="primFontSz" val="5" fact="NaN" max="NaN"/>
                </dgm:ruleLst>
              </dgm:layoutNode>
            </dgm:layoutNode>
          </dgm:if>
          <dgm:else name="Name18"/>
        </dgm:choose>
        <dgm:layoutNode name="lastNode">
          <dgm:varLst>
            <dgm:bulletEnabled val="1"/>
          </dgm:varLst>
          <dgm:alg type="tx">
            <dgm:param type="txAnchorVertCh" val="mid"/>
          </dgm:alg>
          <dgm:shape xmlns:r="http://schemas.openxmlformats.org/officeDocument/2006/relationships" type="ellipse" r:blip="">
            <dgm:adjLst/>
          </dgm:shape>
          <dgm:presOf axis="ch desOrSelf" ptType="node node" st="-1 1" cnt="1 0"/>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else name="Name19"/>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1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1"/>
            <a:ext cx="2949099" cy="497205"/>
          </a:xfrm>
          <a:prstGeom prst="rect">
            <a:avLst/>
          </a:prstGeom>
        </p:spPr>
        <p:txBody>
          <a:bodyPr vert="horz" lIns="94064" tIns="47032" rIns="94064" bIns="47032" rtlCol="0"/>
          <a:lstStyle>
            <a:lvl1pPr algn="l">
              <a:defRPr sz="1200"/>
            </a:lvl1pPr>
          </a:lstStyle>
          <a:p>
            <a:endParaRPr lang="en-US"/>
          </a:p>
        </p:txBody>
      </p:sp>
      <p:sp>
        <p:nvSpPr>
          <p:cNvPr id="3" name="Date Placeholder 2"/>
          <p:cNvSpPr>
            <a:spLocks noGrp="1"/>
          </p:cNvSpPr>
          <p:nvPr>
            <p:ph type="dt" sz="quarter" idx="1"/>
          </p:nvPr>
        </p:nvSpPr>
        <p:spPr>
          <a:xfrm>
            <a:off x="3854940" y="1"/>
            <a:ext cx="2949099" cy="497205"/>
          </a:xfrm>
          <a:prstGeom prst="rect">
            <a:avLst/>
          </a:prstGeom>
        </p:spPr>
        <p:txBody>
          <a:bodyPr vert="horz" lIns="94064" tIns="47032" rIns="94064" bIns="47032" rtlCol="0"/>
          <a:lstStyle>
            <a:lvl1pPr algn="r">
              <a:defRPr sz="1200"/>
            </a:lvl1pPr>
          </a:lstStyle>
          <a:p>
            <a:fld id="{CD4DA60F-0BB5-4A3D-B6FA-FDF2FC2558E5}" type="datetimeFigureOut">
              <a:rPr lang="en-US" smtClean="0"/>
              <a:pPr/>
              <a:t>11/8/2020</a:t>
            </a:fld>
            <a:endParaRPr lang="en-US"/>
          </a:p>
        </p:txBody>
      </p:sp>
      <p:sp>
        <p:nvSpPr>
          <p:cNvPr id="4" name="Footer Placeholder 3"/>
          <p:cNvSpPr>
            <a:spLocks noGrp="1"/>
          </p:cNvSpPr>
          <p:nvPr>
            <p:ph type="ftr" sz="quarter" idx="2"/>
          </p:nvPr>
        </p:nvSpPr>
        <p:spPr>
          <a:xfrm>
            <a:off x="1" y="9445170"/>
            <a:ext cx="2949099" cy="497205"/>
          </a:xfrm>
          <a:prstGeom prst="rect">
            <a:avLst/>
          </a:prstGeom>
        </p:spPr>
        <p:txBody>
          <a:bodyPr vert="horz" lIns="94064" tIns="47032" rIns="94064" bIns="47032" rtlCol="0" anchor="b"/>
          <a:lstStyle>
            <a:lvl1pPr algn="l">
              <a:defRPr sz="1200"/>
            </a:lvl1pPr>
          </a:lstStyle>
          <a:p>
            <a:endParaRPr lang="en-US"/>
          </a:p>
        </p:txBody>
      </p:sp>
      <p:sp>
        <p:nvSpPr>
          <p:cNvPr id="5" name="Slide Number Placeholder 4"/>
          <p:cNvSpPr>
            <a:spLocks noGrp="1"/>
          </p:cNvSpPr>
          <p:nvPr>
            <p:ph type="sldNum" sz="quarter" idx="3"/>
          </p:nvPr>
        </p:nvSpPr>
        <p:spPr>
          <a:xfrm>
            <a:off x="3854940" y="9445170"/>
            <a:ext cx="2949099" cy="497205"/>
          </a:xfrm>
          <a:prstGeom prst="rect">
            <a:avLst/>
          </a:prstGeom>
        </p:spPr>
        <p:txBody>
          <a:bodyPr vert="horz" lIns="94064" tIns="47032" rIns="94064" bIns="47032" rtlCol="0" anchor="b"/>
          <a:lstStyle>
            <a:lvl1pPr algn="r">
              <a:defRPr sz="1200"/>
            </a:lvl1pPr>
          </a:lstStyle>
          <a:p>
            <a:fld id="{44425933-59C9-4582-A8D9-570D66460C9E}" type="slidenum">
              <a:rPr lang="en-US" smtClean="0"/>
              <a:pPr/>
              <a:t>‹#›</a:t>
            </a:fld>
            <a:endParaRPr lang="en-US"/>
          </a:p>
        </p:txBody>
      </p:sp>
    </p:spTree>
    <p:extLst>
      <p:ext uri="{BB962C8B-B14F-4D97-AF65-F5344CB8AC3E}">
        <p14:creationId xmlns:p14="http://schemas.microsoft.com/office/powerpoint/2010/main" val="185673615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1"/>
            <a:ext cx="2949099" cy="497205"/>
          </a:xfrm>
          <a:prstGeom prst="rect">
            <a:avLst/>
          </a:prstGeom>
        </p:spPr>
        <p:txBody>
          <a:bodyPr vert="horz" lIns="94064" tIns="47032" rIns="94064" bIns="47032" rtlCol="0"/>
          <a:lstStyle>
            <a:lvl1pPr algn="l">
              <a:defRPr sz="1200"/>
            </a:lvl1pPr>
          </a:lstStyle>
          <a:p>
            <a:endParaRPr lang="en-US"/>
          </a:p>
        </p:txBody>
      </p:sp>
      <p:sp>
        <p:nvSpPr>
          <p:cNvPr id="3" name="Date Placeholder 2"/>
          <p:cNvSpPr>
            <a:spLocks noGrp="1"/>
          </p:cNvSpPr>
          <p:nvPr>
            <p:ph type="dt" idx="1"/>
          </p:nvPr>
        </p:nvSpPr>
        <p:spPr>
          <a:xfrm>
            <a:off x="3854940" y="1"/>
            <a:ext cx="2949099" cy="497205"/>
          </a:xfrm>
          <a:prstGeom prst="rect">
            <a:avLst/>
          </a:prstGeom>
        </p:spPr>
        <p:txBody>
          <a:bodyPr vert="horz" lIns="94064" tIns="47032" rIns="94064" bIns="47032" rtlCol="0"/>
          <a:lstStyle>
            <a:lvl1pPr algn="r">
              <a:defRPr sz="1200"/>
            </a:lvl1pPr>
          </a:lstStyle>
          <a:p>
            <a:fld id="{C2262F3B-5CC7-4D5E-B602-F5E0CB55D9B3}" type="datetimeFigureOut">
              <a:rPr lang="en-US" smtClean="0"/>
              <a:pPr/>
              <a:t>11/8/2020</a:t>
            </a:fld>
            <a:endParaRPr lang="en-US"/>
          </a:p>
        </p:txBody>
      </p:sp>
      <p:sp>
        <p:nvSpPr>
          <p:cNvPr id="4" name="Slide Image Placeholder 3"/>
          <p:cNvSpPr>
            <a:spLocks noGrp="1" noRot="1" noChangeAspect="1"/>
          </p:cNvSpPr>
          <p:nvPr>
            <p:ph type="sldImg" idx="2"/>
          </p:nvPr>
        </p:nvSpPr>
        <p:spPr>
          <a:xfrm>
            <a:off x="88900" y="744538"/>
            <a:ext cx="6627813" cy="3729037"/>
          </a:xfrm>
          <a:prstGeom prst="rect">
            <a:avLst/>
          </a:prstGeom>
          <a:noFill/>
          <a:ln w="12700">
            <a:solidFill>
              <a:prstClr val="black"/>
            </a:solidFill>
          </a:ln>
        </p:spPr>
        <p:txBody>
          <a:bodyPr vert="horz" lIns="94064" tIns="47032" rIns="94064" bIns="47032" rtlCol="0" anchor="ctr"/>
          <a:lstStyle/>
          <a:p>
            <a:endParaRPr lang="en-US"/>
          </a:p>
        </p:txBody>
      </p:sp>
      <p:sp>
        <p:nvSpPr>
          <p:cNvPr id="5" name="Notes Placeholder 4"/>
          <p:cNvSpPr>
            <a:spLocks noGrp="1"/>
          </p:cNvSpPr>
          <p:nvPr>
            <p:ph type="body" sz="quarter" idx="3"/>
          </p:nvPr>
        </p:nvSpPr>
        <p:spPr>
          <a:xfrm>
            <a:off x="680562" y="4723449"/>
            <a:ext cx="5444490" cy="4474845"/>
          </a:xfrm>
          <a:prstGeom prst="rect">
            <a:avLst/>
          </a:prstGeom>
        </p:spPr>
        <p:txBody>
          <a:bodyPr vert="horz" lIns="94064" tIns="47032" rIns="94064" bIns="47032"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1" y="9445170"/>
            <a:ext cx="2949099" cy="497205"/>
          </a:xfrm>
          <a:prstGeom prst="rect">
            <a:avLst/>
          </a:prstGeom>
        </p:spPr>
        <p:txBody>
          <a:bodyPr vert="horz" lIns="94064" tIns="47032" rIns="94064" bIns="47032" rtlCol="0" anchor="b"/>
          <a:lstStyle>
            <a:lvl1pPr algn="l">
              <a:defRPr sz="1200"/>
            </a:lvl1pPr>
          </a:lstStyle>
          <a:p>
            <a:endParaRPr lang="en-US"/>
          </a:p>
        </p:txBody>
      </p:sp>
      <p:sp>
        <p:nvSpPr>
          <p:cNvPr id="7" name="Slide Number Placeholder 6"/>
          <p:cNvSpPr>
            <a:spLocks noGrp="1"/>
          </p:cNvSpPr>
          <p:nvPr>
            <p:ph type="sldNum" sz="quarter" idx="5"/>
          </p:nvPr>
        </p:nvSpPr>
        <p:spPr>
          <a:xfrm>
            <a:off x="3854940" y="9445170"/>
            <a:ext cx="2949099" cy="497205"/>
          </a:xfrm>
          <a:prstGeom prst="rect">
            <a:avLst/>
          </a:prstGeom>
        </p:spPr>
        <p:txBody>
          <a:bodyPr vert="horz" lIns="94064" tIns="47032" rIns="94064" bIns="47032" rtlCol="0" anchor="b"/>
          <a:lstStyle>
            <a:lvl1pPr algn="r">
              <a:defRPr sz="1200"/>
            </a:lvl1pPr>
          </a:lstStyle>
          <a:p>
            <a:fld id="{830233AA-EDD9-4D1C-B66A-95A21E602A8F}" type="slidenum">
              <a:rPr lang="en-US" smtClean="0"/>
              <a:pPr/>
              <a:t>‹#›</a:t>
            </a:fld>
            <a:endParaRPr lang="en-US"/>
          </a:p>
        </p:txBody>
      </p:sp>
    </p:spTree>
    <p:extLst>
      <p:ext uri="{BB962C8B-B14F-4D97-AF65-F5344CB8AC3E}">
        <p14:creationId xmlns:p14="http://schemas.microsoft.com/office/powerpoint/2010/main" val="685792123"/>
      </p:ext>
    </p:extLst>
  </p:cSld>
  <p:clrMap bg1="lt1" tx1="dk1" bg2="lt2" tx2="dk2" accent1="accent1" accent2="accent2" accent3="accent3" accent4="accent4" accent5="accent5" accent6="accent6" hlink="hlink" folHlink="folHlink"/>
  <p:notesStyle>
    <a:lvl1pPr marL="0" algn="l" defTabSz="879152" rtl="0" eaLnBrk="1" latinLnBrk="0" hangingPunct="1">
      <a:defRPr sz="1200" kern="1200">
        <a:solidFill>
          <a:schemeClr val="tx1"/>
        </a:solidFill>
        <a:latin typeface="+mn-lt"/>
        <a:ea typeface="+mn-ea"/>
        <a:cs typeface="+mn-cs"/>
      </a:defRPr>
    </a:lvl1pPr>
    <a:lvl2pPr marL="439576" algn="l" defTabSz="879152" rtl="0" eaLnBrk="1" latinLnBrk="0" hangingPunct="1">
      <a:defRPr sz="1200" kern="1200">
        <a:solidFill>
          <a:schemeClr val="tx1"/>
        </a:solidFill>
        <a:latin typeface="+mn-lt"/>
        <a:ea typeface="+mn-ea"/>
        <a:cs typeface="+mn-cs"/>
      </a:defRPr>
    </a:lvl2pPr>
    <a:lvl3pPr marL="879152" algn="l" defTabSz="879152" rtl="0" eaLnBrk="1" latinLnBrk="0" hangingPunct="1">
      <a:defRPr sz="1200" kern="1200">
        <a:solidFill>
          <a:schemeClr val="tx1"/>
        </a:solidFill>
        <a:latin typeface="+mn-lt"/>
        <a:ea typeface="+mn-ea"/>
        <a:cs typeface="+mn-cs"/>
      </a:defRPr>
    </a:lvl3pPr>
    <a:lvl4pPr marL="1318728" algn="l" defTabSz="879152" rtl="0" eaLnBrk="1" latinLnBrk="0" hangingPunct="1">
      <a:defRPr sz="1200" kern="1200">
        <a:solidFill>
          <a:schemeClr val="tx1"/>
        </a:solidFill>
        <a:latin typeface="+mn-lt"/>
        <a:ea typeface="+mn-ea"/>
        <a:cs typeface="+mn-cs"/>
      </a:defRPr>
    </a:lvl4pPr>
    <a:lvl5pPr marL="1758303" algn="l" defTabSz="879152" rtl="0" eaLnBrk="1" latinLnBrk="0" hangingPunct="1">
      <a:defRPr sz="1200" kern="1200">
        <a:solidFill>
          <a:schemeClr val="tx1"/>
        </a:solidFill>
        <a:latin typeface="+mn-lt"/>
        <a:ea typeface="+mn-ea"/>
        <a:cs typeface="+mn-cs"/>
      </a:defRPr>
    </a:lvl5pPr>
    <a:lvl6pPr marL="2197879" algn="l" defTabSz="879152" rtl="0" eaLnBrk="1" latinLnBrk="0" hangingPunct="1">
      <a:defRPr sz="1200" kern="1200">
        <a:solidFill>
          <a:schemeClr val="tx1"/>
        </a:solidFill>
        <a:latin typeface="+mn-lt"/>
        <a:ea typeface="+mn-ea"/>
        <a:cs typeface="+mn-cs"/>
      </a:defRPr>
    </a:lvl6pPr>
    <a:lvl7pPr marL="2637455" algn="l" defTabSz="879152" rtl="0" eaLnBrk="1" latinLnBrk="0" hangingPunct="1">
      <a:defRPr sz="1200" kern="1200">
        <a:solidFill>
          <a:schemeClr val="tx1"/>
        </a:solidFill>
        <a:latin typeface="+mn-lt"/>
        <a:ea typeface="+mn-ea"/>
        <a:cs typeface="+mn-cs"/>
      </a:defRPr>
    </a:lvl7pPr>
    <a:lvl8pPr marL="3077031" algn="l" defTabSz="879152" rtl="0" eaLnBrk="1" latinLnBrk="0" hangingPunct="1">
      <a:defRPr sz="1200" kern="1200">
        <a:solidFill>
          <a:schemeClr val="tx1"/>
        </a:solidFill>
        <a:latin typeface="+mn-lt"/>
        <a:ea typeface="+mn-ea"/>
        <a:cs typeface="+mn-cs"/>
      </a:defRPr>
    </a:lvl8pPr>
    <a:lvl9pPr marL="3516607" algn="l" defTabSz="87915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24C0E3-F38B-4060-81F5-813C95EEE9B2}" type="slidenum">
              <a:rPr lang="en-US" smtClean="0"/>
              <a:pPr/>
              <a:t>1</a:t>
            </a:fld>
            <a:endParaRPr lang="en-US" dirty="0"/>
          </a:p>
        </p:txBody>
      </p:sp>
    </p:spTree>
    <p:extLst>
      <p:ext uri="{BB962C8B-B14F-4D97-AF65-F5344CB8AC3E}">
        <p14:creationId xmlns:p14="http://schemas.microsoft.com/office/powerpoint/2010/main" val="40331666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30233AA-EDD9-4D1C-B66A-95A21E602A8F}" type="slidenum">
              <a:rPr lang="en-US" smtClean="0"/>
              <a:pPr/>
              <a:t>2</a:t>
            </a:fld>
            <a:endParaRPr lang="en-US"/>
          </a:p>
        </p:txBody>
      </p:sp>
    </p:spTree>
    <p:extLst>
      <p:ext uri="{BB962C8B-B14F-4D97-AF65-F5344CB8AC3E}">
        <p14:creationId xmlns:p14="http://schemas.microsoft.com/office/powerpoint/2010/main" val="10195263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30233AA-EDD9-4D1C-B66A-95A21E602A8F}" type="slidenum">
              <a:rPr lang="en-US" smtClean="0"/>
              <a:pPr/>
              <a:t>3</a:t>
            </a:fld>
            <a:endParaRPr lang="en-US"/>
          </a:p>
        </p:txBody>
      </p:sp>
    </p:spTree>
    <p:extLst>
      <p:ext uri="{BB962C8B-B14F-4D97-AF65-F5344CB8AC3E}">
        <p14:creationId xmlns:p14="http://schemas.microsoft.com/office/powerpoint/2010/main" val="18700897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30233AA-EDD9-4D1C-B66A-95A21E602A8F}" type="slidenum">
              <a:rPr lang="en-US" smtClean="0"/>
              <a:pPr/>
              <a:t>6</a:t>
            </a:fld>
            <a:endParaRPr lang="en-US"/>
          </a:p>
        </p:txBody>
      </p:sp>
    </p:spTree>
    <p:extLst>
      <p:ext uri="{BB962C8B-B14F-4D97-AF65-F5344CB8AC3E}">
        <p14:creationId xmlns:p14="http://schemas.microsoft.com/office/powerpoint/2010/main" val="29785645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30233AA-EDD9-4D1C-B66A-95A21E602A8F}" type="slidenum">
              <a:rPr lang="en-US" smtClean="0"/>
              <a:pPr/>
              <a:t>7</a:t>
            </a:fld>
            <a:endParaRPr lang="en-US"/>
          </a:p>
        </p:txBody>
      </p:sp>
    </p:spTree>
    <p:extLst>
      <p:ext uri="{BB962C8B-B14F-4D97-AF65-F5344CB8AC3E}">
        <p14:creationId xmlns:p14="http://schemas.microsoft.com/office/powerpoint/2010/main" val="27624709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30233AA-EDD9-4D1C-B66A-95A21E602A8F}" type="slidenum">
              <a:rPr lang="en-US" smtClean="0"/>
              <a:pPr/>
              <a:t>8</a:t>
            </a:fld>
            <a:endParaRPr lang="en-US"/>
          </a:p>
        </p:txBody>
      </p:sp>
    </p:spTree>
    <p:extLst>
      <p:ext uri="{BB962C8B-B14F-4D97-AF65-F5344CB8AC3E}">
        <p14:creationId xmlns:p14="http://schemas.microsoft.com/office/powerpoint/2010/main" val="925132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30233AA-EDD9-4D1C-B66A-95A21E602A8F}" type="slidenum">
              <a:rPr lang="en-US" smtClean="0"/>
              <a:pPr/>
              <a:t>15</a:t>
            </a:fld>
            <a:endParaRPr lang="en-US"/>
          </a:p>
        </p:txBody>
      </p:sp>
    </p:spTree>
    <p:extLst>
      <p:ext uri="{BB962C8B-B14F-4D97-AF65-F5344CB8AC3E}">
        <p14:creationId xmlns:p14="http://schemas.microsoft.com/office/powerpoint/2010/main" val="27770897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30233AA-EDD9-4D1C-B66A-95A21E602A8F}" type="slidenum">
              <a:rPr lang="en-US" smtClean="0"/>
              <a:pPr/>
              <a:t>17</a:t>
            </a:fld>
            <a:endParaRPr lang="en-US"/>
          </a:p>
        </p:txBody>
      </p:sp>
    </p:spTree>
    <p:extLst>
      <p:ext uri="{BB962C8B-B14F-4D97-AF65-F5344CB8AC3E}">
        <p14:creationId xmlns:p14="http://schemas.microsoft.com/office/powerpoint/2010/main" val="122046580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9.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0.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0.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0.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1.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1.xml"/></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2.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9.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9.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_CATIA Template_2015">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5786" y="903515"/>
            <a:ext cx="2919743" cy="3450051"/>
          </a:xfrm>
          <a:prstGeom prst="rect">
            <a:avLst/>
          </a:prstGeom>
        </p:spPr>
      </p:pic>
      <p:sp>
        <p:nvSpPr>
          <p:cNvPr id="12" name="Titre 1"/>
          <p:cNvSpPr>
            <a:spLocks noGrp="1"/>
          </p:cNvSpPr>
          <p:nvPr>
            <p:ph type="title" hasCustomPrompt="1"/>
          </p:nvPr>
        </p:nvSpPr>
        <p:spPr>
          <a:xfrm>
            <a:off x="3851920" y="891336"/>
            <a:ext cx="4752528" cy="374073"/>
          </a:xfrm>
        </p:spPr>
        <p:txBody>
          <a:bodyPr>
            <a:noAutofit/>
          </a:bodyPr>
          <a:lstStyle>
            <a:lvl1pPr algn="r">
              <a:defRPr lang="en-US" sz="3200" b="0" i="0" kern="1200" spc="0" baseline="0" noProof="0" dirty="0" smtClean="0">
                <a:solidFill>
                  <a:schemeClr val="tx1"/>
                </a:solidFill>
                <a:effectLst/>
                <a:latin typeface="+mj-lt"/>
                <a:ea typeface="+mj-ea"/>
                <a:cs typeface="3ds Light"/>
              </a:defRPr>
            </a:lvl1pPr>
          </a:lstStyle>
          <a:p>
            <a:r>
              <a:rPr lang="en-US" noProof="0" dirty="0"/>
              <a:t>Click to edit title</a:t>
            </a:r>
          </a:p>
        </p:txBody>
      </p:sp>
      <p:sp>
        <p:nvSpPr>
          <p:cNvPr id="9" name="Text Placeholder 14"/>
          <p:cNvSpPr>
            <a:spLocks noGrp="1"/>
          </p:cNvSpPr>
          <p:nvPr>
            <p:ph type="body" sz="quarter" idx="11" hasCustomPrompt="1"/>
          </p:nvPr>
        </p:nvSpPr>
        <p:spPr>
          <a:xfrm>
            <a:off x="4572000" y="1491630"/>
            <a:ext cx="4032250" cy="431800"/>
          </a:xfrm>
        </p:spPr>
        <p:txBody>
          <a:bodyPr anchor="ctr">
            <a:noAutofit/>
          </a:bodyPr>
          <a:lstStyle>
            <a:lvl1pPr algn="r">
              <a:lnSpc>
                <a:spcPct val="100000"/>
              </a:lnSpc>
              <a:spcBef>
                <a:spcPts val="0"/>
              </a:spcBef>
              <a:buFont typeface="Arial" pitchFamily="34" charset="0"/>
              <a:buNone/>
              <a:defRPr sz="2000" kern="900" spc="0" baseline="0">
                <a:solidFill>
                  <a:schemeClr val="tx1"/>
                </a:solidFill>
              </a:defRPr>
            </a:lvl1pPr>
            <a:lvl2pPr>
              <a:buFont typeface="Arial" pitchFamily="34" charset="0"/>
              <a:buNone/>
              <a:defRPr>
                <a:solidFill>
                  <a:schemeClr val="bg1"/>
                </a:solidFill>
              </a:defRPr>
            </a:lvl2pPr>
            <a:lvl3pPr>
              <a:buFont typeface="Arial" pitchFamily="34" charset="0"/>
              <a:buNone/>
              <a:defRPr>
                <a:solidFill>
                  <a:schemeClr val="bg1"/>
                </a:solidFill>
              </a:defRPr>
            </a:lvl3pPr>
            <a:lvl4pPr>
              <a:buFont typeface="Arial" pitchFamily="34" charset="0"/>
              <a:buNone/>
              <a:defRPr>
                <a:solidFill>
                  <a:schemeClr val="bg1"/>
                </a:solidFill>
              </a:defRPr>
            </a:lvl4pPr>
            <a:lvl5pPr>
              <a:buNone/>
              <a:defRPr>
                <a:solidFill>
                  <a:schemeClr val="bg1"/>
                </a:solidFill>
              </a:defRPr>
            </a:lvl5pPr>
          </a:lstStyle>
          <a:p>
            <a:pPr lvl="0"/>
            <a:r>
              <a:rPr lang="en-US" dirty="0"/>
              <a:t>Click to add subtitle</a:t>
            </a:r>
          </a:p>
        </p:txBody>
      </p:sp>
      <p:sp>
        <p:nvSpPr>
          <p:cNvPr id="13" name="TextBox 12"/>
          <p:cNvSpPr txBox="1"/>
          <p:nvPr userDrawn="1"/>
        </p:nvSpPr>
        <p:spPr>
          <a:xfrm rot="16200000">
            <a:off x="-2430000" y="2488561"/>
            <a:ext cx="5158228" cy="181106"/>
          </a:xfrm>
          <a:prstGeom prst="rect">
            <a:avLst/>
          </a:prstGeom>
          <a:noFill/>
        </p:spPr>
        <p:txBody>
          <a:bodyPr wrap="square" lIns="87916" tIns="43957" rIns="87916" bIns="43957"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600" b="1" i="0" cap="none" spc="0" dirty="0">
                <a:ln>
                  <a:noFill/>
                </a:ln>
                <a:solidFill>
                  <a:srgbClr val="005386"/>
                </a:solidFill>
                <a:effectLst/>
                <a:latin typeface="Arial Narrow" pitchFamily="34" charset="0"/>
                <a:cs typeface="Arial" pitchFamily="34" charset="0"/>
              </a:rPr>
              <a:t>3DS.COM</a:t>
            </a:r>
            <a:r>
              <a:rPr lang="en-US" sz="600" b="1" i="0" cap="none" spc="0" dirty="0">
                <a:ln>
                  <a:noFill/>
                </a:ln>
                <a:solidFill>
                  <a:schemeClr val="accent4"/>
                </a:solidFill>
                <a:effectLst/>
                <a:latin typeface="Arial Narrow" pitchFamily="34" charset="0"/>
                <a:cs typeface="Arial" pitchFamily="34" charset="0"/>
              </a:rPr>
              <a:t> </a:t>
            </a:r>
            <a:r>
              <a:rPr lang="en-US" sz="600" b="0" cap="none" spc="0" dirty="0">
                <a:ln>
                  <a:noFill/>
                </a:ln>
                <a:solidFill>
                  <a:srgbClr val="005386"/>
                </a:solidFill>
                <a:effectLst/>
                <a:latin typeface="Arial Narrow" pitchFamily="34" charset="0"/>
                <a:cs typeface="Arial" pitchFamily="34" charset="0"/>
              </a:rPr>
              <a:t>© </a:t>
            </a:r>
            <a:r>
              <a:rPr lang="en-US" sz="600" b="0" cap="none" spc="0" dirty="0" err="1">
                <a:ln>
                  <a:noFill/>
                </a:ln>
                <a:solidFill>
                  <a:srgbClr val="005386"/>
                </a:solidFill>
                <a:effectLst/>
                <a:latin typeface="Arial Narrow" pitchFamily="34" charset="0"/>
                <a:cs typeface="Arial" pitchFamily="34" charset="0"/>
              </a:rPr>
              <a:t>Dassault</a:t>
            </a:r>
            <a:r>
              <a:rPr lang="en-US" sz="600" b="0" cap="none" spc="0" dirty="0">
                <a:ln>
                  <a:noFill/>
                </a:ln>
                <a:solidFill>
                  <a:srgbClr val="005386"/>
                </a:solidFill>
                <a:effectLst/>
                <a:latin typeface="Arial Narrow" pitchFamily="34" charset="0"/>
                <a:cs typeface="Arial" pitchFamily="34" charset="0"/>
              </a:rPr>
              <a:t> </a:t>
            </a:r>
            <a:r>
              <a:rPr lang="en-US" sz="600" b="0" cap="none" spc="0" dirty="0" err="1">
                <a:ln>
                  <a:noFill/>
                </a:ln>
                <a:solidFill>
                  <a:srgbClr val="005386"/>
                </a:solidFill>
                <a:effectLst/>
                <a:latin typeface="Arial Narrow" pitchFamily="34" charset="0"/>
                <a:cs typeface="Arial" pitchFamily="34" charset="0"/>
              </a:rPr>
              <a:t>Systèmes</a:t>
            </a:r>
            <a:r>
              <a:rPr lang="en-US" sz="600" b="0" cap="none" spc="0" dirty="0">
                <a:ln>
                  <a:noFill/>
                </a:ln>
                <a:solidFill>
                  <a:srgbClr val="005386"/>
                </a:solidFill>
                <a:effectLst/>
                <a:latin typeface="Arial Narrow" pitchFamily="34" charset="0"/>
                <a:cs typeface="Arial" pitchFamily="34" charset="0"/>
              </a:rPr>
              <a:t> | </a:t>
            </a:r>
            <a:r>
              <a:rPr lang="en-US" sz="600" b="0" cap="none" spc="0" noProof="0" dirty="0">
                <a:ln>
                  <a:noFill/>
                </a:ln>
                <a:solidFill>
                  <a:srgbClr val="005386"/>
                </a:solidFill>
                <a:effectLst/>
                <a:latin typeface="Arial Narrow" pitchFamily="34" charset="0"/>
                <a:cs typeface="Arial" pitchFamily="34" charset="0"/>
              </a:rPr>
              <a:t>Confidential</a:t>
            </a:r>
            <a:r>
              <a:rPr lang="en-US" sz="600" b="0" cap="none" spc="0" dirty="0">
                <a:ln>
                  <a:noFill/>
                </a:ln>
                <a:solidFill>
                  <a:srgbClr val="005386"/>
                </a:solidFill>
                <a:effectLst/>
                <a:latin typeface="Arial Narrow" pitchFamily="34" charset="0"/>
                <a:cs typeface="Arial" pitchFamily="34" charset="0"/>
              </a:rPr>
              <a:t> Information | </a:t>
            </a:r>
            <a:fld id="{7932CEB9-7706-4840-A8AE-48D24CB336EF}" type="datetimeFigureOut">
              <a:rPr lang="en-US" sz="600" b="0" cap="none" spc="0" smtClean="0">
                <a:ln>
                  <a:noFill/>
                </a:ln>
                <a:solidFill>
                  <a:srgbClr val="005386"/>
                </a:solidFill>
                <a:effectLst/>
                <a:latin typeface="Arial Narrow" pitchFamily="34" charset="0"/>
                <a:cs typeface="Arial" pitchFamily="34" charset="0"/>
              </a:rPr>
              <a:pPr algn="ctr"/>
              <a:t>11/8/2020</a:t>
            </a:fld>
            <a:r>
              <a:rPr lang="en-US" sz="600" b="0" cap="none" spc="0" dirty="0">
                <a:ln>
                  <a:noFill/>
                </a:ln>
                <a:solidFill>
                  <a:srgbClr val="005386"/>
                </a:solidFill>
                <a:effectLst/>
                <a:latin typeface="Arial Narrow" pitchFamily="34" charset="0"/>
                <a:cs typeface="Arial" pitchFamily="34" charset="0"/>
              </a:rPr>
              <a:t> | ref.: 3DS_Document_2015</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92079" y="4719511"/>
            <a:ext cx="2580927" cy="243820"/>
          </a:xfrm>
          <a:prstGeom prst="rect">
            <a:avLst/>
          </a:prstGeom>
        </p:spPr>
      </p:pic>
    </p:spTree>
    <p:extLst>
      <p:ext uri="{BB962C8B-B14F-4D97-AF65-F5344CB8AC3E}">
        <p14:creationId xmlns:p14="http://schemas.microsoft.com/office/powerpoint/2010/main" val="30365728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_CATIA Template_2015">
    <p:spTree>
      <p:nvGrpSpPr>
        <p:cNvPr id="1" name=""/>
        <p:cNvGrpSpPr/>
        <p:nvPr/>
      </p:nvGrpSpPr>
      <p:grpSpPr>
        <a:xfrm>
          <a:off x="0" y="0"/>
          <a:ext cx="0" cy="0"/>
          <a:chOff x="0" y="0"/>
          <a:chExt cx="0" cy="0"/>
        </a:xfrm>
      </p:grpSpPr>
    </p:spTree>
    <p:extLst>
      <p:ext uri="{BB962C8B-B14F-4D97-AF65-F5344CB8AC3E}">
        <p14:creationId xmlns:p14="http://schemas.microsoft.com/office/powerpoint/2010/main" val="2191913079"/>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Back Cover_3DSWYM Template_2015">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339975" y="41011"/>
            <a:ext cx="4464050" cy="4451853"/>
          </a:xfrm>
          <a:prstGeom prst="rect">
            <a:avLst/>
          </a:prstGeom>
        </p:spPr>
      </p:pic>
    </p:spTree>
    <p:extLst>
      <p:ext uri="{BB962C8B-B14F-4D97-AF65-F5344CB8AC3E}">
        <p14:creationId xmlns:p14="http://schemas.microsoft.com/office/powerpoint/2010/main" val="762926705"/>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preserve="1" userDrawn="1">
  <p:cSld name="Title Slide_BIOVIA Template_2015">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5786" y="903515"/>
            <a:ext cx="2919743" cy="3450051"/>
          </a:xfrm>
          <a:prstGeom prst="rect">
            <a:avLst/>
          </a:prstGeom>
        </p:spPr>
      </p:pic>
      <p:sp>
        <p:nvSpPr>
          <p:cNvPr id="12" name="Titre 1"/>
          <p:cNvSpPr>
            <a:spLocks noGrp="1"/>
          </p:cNvSpPr>
          <p:nvPr>
            <p:ph type="title" hasCustomPrompt="1"/>
          </p:nvPr>
        </p:nvSpPr>
        <p:spPr>
          <a:xfrm>
            <a:off x="3851920" y="891336"/>
            <a:ext cx="4752528" cy="374073"/>
          </a:xfrm>
        </p:spPr>
        <p:txBody>
          <a:bodyPr>
            <a:noAutofit/>
          </a:bodyPr>
          <a:lstStyle>
            <a:lvl1pPr algn="r">
              <a:defRPr lang="en-US" sz="3200" b="0" i="0" kern="1200" spc="0" baseline="0" noProof="0" dirty="0" smtClean="0">
                <a:solidFill>
                  <a:schemeClr val="tx1"/>
                </a:solidFill>
                <a:effectLst/>
                <a:latin typeface="+mj-lt"/>
                <a:ea typeface="+mj-ea"/>
                <a:cs typeface="3ds Light"/>
              </a:defRPr>
            </a:lvl1pPr>
          </a:lstStyle>
          <a:p>
            <a:r>
              <a:rPr lang="en-US" noProof="0" dirty="0"/>
              <a:t>Click to edit title</a:t>
            </a:r>
          </a:p>
        </p:txBody>
      </p:sp>
      <p:sp>
        <p:nvSpPr>
          <p:cNvPr id="9" name="Text Placeholder 14"/>
          <p:cNvSpPr>
            <a:spLocks noGrp="1"/>
          </p:cNvSpPr>
          <p:nvPr>
            <p:ph type="body" sz="quarter" idx="11" hasCustomPrompt="1"/>
          </p:nvPr>
        </p:nvSpPr>
        <p:spPr>
          <a:xfrm>
            <a:off x="4572000" y="1491630"/>
            <a:ext cx="4032250" cy="431800"/>
          </a:xfrm>
        </p:spPr>
        <p:txBody>
          <a:bodyPr anchor="ctr">
            <a:noAutofit/>
          </a:bodyPr>
          <a:lstStyle>
            <a:lvl1pPr algn="r">
              <a:lnSpc>
                <a:spcPct val="100000"/>
              </a:lnSpc>
              <a:spcBef>
                <a:spcPts val="0"/>
              </a:spcBef>
              <a:buFont typeface="Arial" pitchFamily="34" charset="0"/>
              <a:buNone/>
              <a:defRPr sz="2000" kern="900" spc="0" baseline="0">
                <a:solidFill>
                  <a:schemeClr val="tx1"/>
                </a:solidFill>
              </a:defRPr>
            </a:lvl1pPr>
            <a:lvl2pPr>
              <a:buFont typeface="Arial" pitchFamily="34" charset="0"/>
              <a:buNone/>
              <a:defRPr>
                <a:solidFill>
                  <a:schemeClr val="bg1"/>
                </a:solidFill>
              </a:defRPr>
            </a:lvl2pPr>
            <a:lvl3pPr>
              <a:buFont typeface="Arial" pitchFamily="34" charset="0"/>
              <a:buNone/>
              <a:defRPr>
                <a:solidFill>
                  <a:schemeClr val="bg1"/>
                </a:solidFill>
              </a:defRPr>
            </a:lvl3pPr>
            <a:lvl4pPr>
              <a:buFont typeface="Arial" pitchFamily="34" charset="0"/>
              <a:buNone/>
              <a:defRPr>
                <a:solidFill>
                  <a:schemeClr val="bg1"/>
                </a:solidFill>
              </a:defRPr>
            </a:lvl4pPr>
            <a:lvl5pPr>
              <a:buNone/>
              <a:defRPr>
                <a:solidFill>
                  <a:schemeClr val="bg1"/>
                </a:solidFill>
              </a:defRPr>
            </a:lvl5pPr>
          </a:lstStyle>
          <a:p>
            <a:pPr lvl="0"/>
            <a:r>
              <a:rPr lang="en-US" dirty="0"/>
              <a:t>Click to add subtitle</a:t>
            </a:r>
          </a:p>
        </p:txBody>
      </p:sp>
      <p:sp>
        <p:nvSpPr>
          <p:cNvPr id="13" name="TextBox 12"/>
          <p:cNvSpPr txBox="1"/>
          <p:nvPr userDrawn="1"/>
        </p:nvSpPr>
        <p:spPr>
          <a:xfrm rot="16200000">
            <a:off x="-2430000" y="2488561"/>
            <a:ext cx="5158228" cy="181106"/>
          </a:xfrm>
          <a:prstGeom prst="rect">
            <a:avLst/>
          </a:prstGeom>
          <a:noFill/>
        </p:spPr>
        <p:txBody>
          <a:bodyPr wrap="square" lIns="87916" tIns="43957" rIns="87916" bIns="43957"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600" b="1" i="0" cap="none" spc="0" dirty="0">
                <a:ln>
                  <a:noFill/>
                </a:ln>
                <a:solidFill>
                  <a:srgbClr val="005386"/>
                </a:solidFill>
                <a:effectLst/>
                <a:latin typeface="Arial Narrow" pitchFamily="34" charset="0"/>
                <a:cs typeface="Arial" pitchFamily="34" charset="0"/>
              </a:rPr>
              <a:t>3DS.COM</a:t>
            </a:r>
            <a:r>
              <a:rPr lang="en-US" sz="600" b="1" i="0" cap="none" spc="0" dirty="0">
                <a:ln>
                  <a:noFill/>
                </a:ln>
                <a:solidFill>
                  <a:schemeClr val="accent4"/>
                </a:solidFill>
                <a:effectLst/>
                <a:latin typeface="Arial Narrow" pitchFamily="34" charset="0"/>
                <a:cs typeface="Arial" pitchFamily="34" charset="0"/>
              </a:rPr>
              <a:t> </a:t>
            </a:r>
            <a:r>
              <a:rPr lang="en-US" sz="600" b="0" cap="none" spc="0" dirty="0">
                <a:ln>
                  <a:noFill/>
                </a:ln>
                <a:solidFill>
                  <a:srgbClr val="005386"/>
                </a:solidFill>
                <a:effectLst/>
                <a:latin typeface="Arial Narrow" pitchFamily="34" charset="0"/>
                <a:cs typeface="Arial" pitchFamily="34" charset="0"/>
              </a:rPr>
              <a:t>© </a:t>
            </a:r>
            <a:r>
              <a:rPr lang="en-US" sz="600" b="0" cap="none" spc="0" dirty="0" err="1">
                <a:ln>
                  <a:noFill/>
                </a:ln>
                <a:solidFill>
                  <a:srgbClr val="005386"/>
                </a:solidFill>
                <a:effectLst/>
                <a:latin typeface="Arial Narrow" pitchFamily="34" charset="0"/>
                <a:cs typeface="Arial" pitchFamily="34" charset="0"/>
              </a:rPr>
              <a:t>Dassault</a:t>
            </a:r>
            <a:r>
              <a:rPr lang="en-US" sz="600" b="0" cap="none" spc="0" dirty="0">
                <a:ln>
                  <a:noFill/>
                </a:ln>
                <a:solidFill>
                  <a:srgbClr val="005386"/>
                </a:solidFill>
                <a:effectLst/>
                <a:latin typeface="Arial Narrow" pitchFamily="34" charset="0"/>
                <a:cs typeface="Arial" pitchFamily="34" charset="0"/>
              </a:rPr>
              <a:t> </a:t>
            </a:r>
            <a:r>
              <a:rPr lang="en-US" sz="600" b="0" cap="none" spc="0" dirty="0" err="1">
                <a:ln>
                  <a:noFill/>
                </a:ln>
                <a:solidFill>
                  <a:srgbClr val="005386"/>
                </a:solidFill>
                <a:effectLst/>
                <a:latin typeface="Arial Narrow" pitchFamily="34" charset="0"/>
                <a:cs typeface="Arial" pitchFamily="34" charset="0"/>
              </a:rPr>
              <a:t>Systèmes</a:t>
            </a:r>
            <a:r>
              <a:rPr lang="en-US" sz="600" b="0" cap="none" spc="0" dirty="0">
                <a:ln>
                  <a:noFill/>
                </a:ln>
                <a:solidFill>
                  <a:srgbClr val="005386"/>
                </a:solidFill>
                <a:effectLst/>
                <a:latin typeface="Arial Narrow" pitchFamily="34" charset="0"/>
                <a:cs typeface="Arial" pitchFamily="34" charset="0"/>
              </a:rPr>
              <a:t> | </a:t>
            </a:r>
            <a:r>
              <a:rPr lang="en-US" sz="600" b="0" cap="none" spc="0" noProof="0" dirty="0">
                <a:ln>
                  <a:noFill/>
                </a:ln>
                <a:solidFill>
                  <a:srgbClr val="005386"/>
                </a:solidFill>
                <a:effectLst/>
                <a:latin typeface="Arial Narrow" pitchFamily="34" charset="0"/>
                <a:cs typeface="Arial" pitchFamily="34" charset="0"/>
              </a:rPr>
              <a:t>Confidential</a:t>
            </a:r>
            <a:r>
              <a:rPr lang="en-US" sz="600" b="0" cap="none" spc="0" dirty="0">
                <a:ln>
                  <a:noFill/>
                </a:ln>
                <a:solidFill>
                  <a:srgbClr val="005386"/>
                </a:solidFill>
                <a:effectLst/>
                <a:latin typeface="Arial Narrow" pitchFamily="34" charset="0"/>
                <a:cs typeface="Arial" pitchFamily="34" charset="0"/>
              </a:rPr>
              <a:t> Information | </a:t>
            </a:r>
            <a:fld id="{7932CEB9-7706-4840-A8AE-48D24CB336EF}" type="datetimeFigureOut">
              <a:rPr lang="en-US" sz="600" b="0" cap="none" spc="0" smtClean="0">
                <a:ln>
                  <a:noFill/>
                </a:ln>
                <a:solidFill>
                  <a:srgbClr val="005386"/>
                </a:solidFill>
                <a:effectLst/>
                <a:latin typeface="Arial Narrow" pitchFamily="34" charset="0"/>
                <a:cs typeface="Arial" pitchFamily="34" charset="0"/>
              </a:rPr>
              <a:pPr algn="ctr"/>
              <a:t>11/8/2020</a:t>
            </a:fld>
            <a:r>
              <a:rPr lang="en-US" sz="600" b="0" cap="none" spc="0" dirty="0">
                <a:ln>
                  <a:noFill/>
                </a:ln>
                <a:solidFill>
                  <a:srgbClr val="005386"/>
                </a:solidFill>
                <a:effectLst/>
                <a:latin typeface="Arial Narrow" pitchFamily="34" charset="0"/>
                <a:cs typeface="Arial" pitchFamily="34" charset="0"/>
              </a:rPr>
              <a:t> | ref.: 3DS_Document_2015</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92079" y="4719511"/>
            <a:ext cx="2580927" cy="243820"/>
          </a:xfrm>
          <a:prstGeom prst="rect">
            <a:avLst/>
          </a:prstGeom>
        </p:spPr>
      </p:pic>
    </p:spTree>
    <p:extLst>
      <p:ext uri="{BB962C8B-B14F-4D97-AF65-F5344CB8AC3E}">
        <p14:creationId xmlns:p14="http://schemas.microsoft.com/office/powerpoint/2010/main" val="2942983842"/>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preserve="1" userDrawn="1">
  <p:cSld name="Title Slide Blue_BIOVIA Template_2015">
    <p:bg>
      <p:bgPr>
        <a:solidFill>
          <a:schemeClr val="accent1"/>
        </a:solidFill>
        <a:effectLst/>
      </p:bgPr>
    </p:bg>
    <p:spTree>
      <p:nvGrpSpPr>
        <p:cNvPr id="1" name=""/>
        <p:cNvGrpSpPr/>
        <p:nvPr/>
      </p:nvGrpSpPr>
      <p:grpSpPr>
        <a:xfrm>
          <a:off x="0" y="0"/>
          <a:ext cx="0" cy="0"/>
          <a:chOff x="0" y="0"/>
          <a:chExt cx="0" cy="0"/>
        </a:xfrm>
      </p:grpSpPr>
      <p:sp>
        <p:nvSpPr>
          <p:cNvPr id="9" name="Titre 1"/>
          <p:cNvSpPr>
            <a:spLocks noGrp="1"/>
          </p:cNvSpPr>
          <p:nvPr>
            <p:ph type="title" hasCustomPrompt="1"/>
          </p:nvPr>
        </p:nvSpPr>
        <p:spPr>
          <a:xfrm>
            <a:off x="3851920" y="891336"/>
            <a:ext cx="4752528" cy="374073"/>
          </a:xfrm>
        </p:spPr>
        <p:txBody>
          <a:bodyPr>
            <a:noAutofit/>
          </a:bodyPr>
          <a:lstStyle>
            <a:lvl1pPr algn="r">
              <a:defRPr lang="en-US" sz="3200" b="0" i="0" kern="1200" spc="0" baseline="0" noProof="0" dirty="0" smtClean="0">
                <a:solidFill>
                  <a:schemeClr val="bg1"/>
                </a:solidFill>
                <a:effectLst/>
                <a:latin typeface="+mj-lt"/>
                <a:ea typeface="+mj-ea"/>
                <a:cs typeface="3ds Light"/>
              </a:defRPr>
            </a:lvl1pPr>
          </a:lstStyle>
          <a:p>
            <a:r>
              <a:rPr lang="en-US" noProof="0" dirty="0"/>
              <a:t>Click to edit title</a:t>
            </a:r>
          </a:p>
        </p:txBody>
      </p:sp>
      <p:sp>
        <p:nvSpPr>
          <p:cNvPr id="15" name="Text Placeholder 14"/>
          <p:cNvSpPr>
            <a:spLocks noGrp="1"/>
          </p:cNvSpPr>
          <p:nvPr>
            <p:ph type="body" sz="quarter" idx="11" hasCustomPrompt="1"/>
          </p:nvPr>
        </p:nvSpPr>
        <p:spPr>
          <a:xfrm>
            <a:off x="4572000" y="1491630"/>
            <a:ext cx="4032250" cy="431800"/>
          </a:xfrm>
        </p:spPr>
        <p:txBody>
          <a:bodyPr anchor="ctr">
            <a:normAutofit/>
          </a:bodyPr>
          <a:lstStyle>
            <a:lvl1pPr algn="r">
              <a:lnSpc>
                <a:spcPct val="100000"/>
              </a:lnSpc>
              <a:spcBef>
                <a:spcPts val="0"/>
              </a:spcBef>
              <a:buFont typeface="Arial" pitchFamily="34" charset="0"/>
              <a:buNone/>
              <a:defRPr sz="2000" baseline="0">
                <a:solidFill>
                  <a:schemeClr val="bg1"/>
                </a:solidFill>
                <a:latin typeface="+mj-lt"/>
              </a:defRPr>
            </a:lvl1pPr>
            <a:lvl2pPr>
              <a:buFont typeface="Arial" pitchFamily="34" charset="0"/>
              <a:buNone/>
              <a:defRPr>
                <a:solidFill>
                  <a:schemeClr val="bg1"/>
                </a:solidFill>
              </a:defRPr>
            </a:lvl2pPr>
            <a:lvl3pPr>
              <a:buFont typeface="Arial" pitchFamily="34" charset="0"/>
              <a:buNone/>
              <a:defRPr>
                <a:solidFill>
                  <a:schemeClr val="bg1"/>
                </a:solidFill>
              </a:defRPr>
            </a:lvl3pPr>
            <a:lvl4pPr>
              <a:buFont typeface="Arial" pitchFamily="34" charset="0"/>
              <a:buNone/>
              <a:defRPr>
                <a:solidFill>
                  <a:schemeClr val="bg1"/>
                </a:solidFill>
              </a:defRPr>
            </a:lvl4pPr>
            <a:lvl5pPr>
              <a:buNone/>
              <a:defRPr>
                <a:solidFill>
                  <a:schemeClr val="bg1"/>
                </a:solidFill>
              </a:defRPr>
            </a:lvl5pPr>
          </a:lstStyle>
          <a:p>
            <a:pPr lvl="0"/>
            <a:r>
              <a:rPr lang="en-US" dirty="0"/>
              <a:t>Click to add subtitle</a:t>
            </a:r>
          </a:p>
        </p:txBody>
      </p:sp>
      <p:sp>
        <p:nvSpPr>
          <p:cNvPr id="14" name="TextBox 13"/>
          <p:cNvSpPr txBox="1"/>
          <p:nvPr userDrawn="1"/>
        </p:nvSpPr>
        <p:spPr>
          <a:xfrm rot="16200000">
            <a:off x="-2430000" y="2488561"/>
            <a:ext cx="5158228" cy="181106"/>
          </a:xfrm>
          <a:prstGeom prst="rect">
            <a:avLst/>
          </a:prstGeom>
          <a:noFill/>
        </p:spPr>
        <p:txBody>
          <a:bodyPr wrap="square" lIns="87916" tIns="43957" rIns="87916" bIns="43957"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600" b="1" i="0" cap="none" spc="0" dirty="0">
                <a:ln>
                  <a:noFill/>
                </a:ln>
                <a:solidFill>
                  <a:schemeClr val="bg1"/>
                </a:solidFill>
                <a:effectLst/>
                <a:latin typeface="Arial Narrow" pitchFamily="34" charset="0"/>
                <a:cs typeface="Arial" pitchFamily="34" charset="0"/>
              </a:rPr>
              <a:t>3DS.COM</a:t>
            </a:r>
            <a:r>
              <a:rPr lang="en-US" sz="600" b="0" cap="none" spc="0" baseline="0" dirty="0">
                <a:ln>
                  <a:noFill/>
                </a:ln>
                <a:solidFill>
                  <a:schemeClr val="bg1"/>
                </a:solidFill>
                <a:effectLst/>
                <a:latin typeface="Arial Narrow" pitchFamily="34" charset="0"/>
                <a:cs typeface="Arial" pitchFamily="34" charset="0"/>
              </a:rPr>
              <a:t> </a:t>
            </a:r>
            <a:r>
              <a:rPr lang="en-US" sz="600" b="0" cap="none" spc="0" dirty="0">
                <a:ln>
                  <a:noFill/>
                </a:ln>
                <a:solidFill>
                  <a:schemeClr val="bg1"/>
                </a:solidFill>
                <a:effectLst/>
                <a:latin typeface="Arial Narrow" pitchFamily="34" charset="0"/>
                <a:cs typeface="Arial" pitchFamily="34" charset="0"/>
              </a:rPr>
              <a:t>© </a:t>
            </a:r>
            <a:r>
              <a:rPr lang="en-US" sz="600" b="0" cap="none" spc="0" dirty="0" err="1">
                <a:ln>
                  <a:noFill/>
                </a:ln>
                <a:solidFill>
                  <a:schemeClr val="bg1"/>
                </a:solidFill>
                <a:effectLst/>
                <a:latin typeface="Arial Narrow" pitchFamily="34" charset="0"/>
                <a:cs typeface="Arial" pitchFamily="34" charset="0"/>
              </a:rPr>
              <a:t>Dassault</a:t>
            </a:r>
            <a:r>
              <a:rPr lang="en-US" sz="600" b="0" cap="none" spc="0" dirty="0">
                <a:ln>
                  <a:noFill/>
                </a:ln>
                <a:solidFill>
                  <a:schemeClr val="bg1"/>
                </a:solidFill>
                <a:effectLst/>
                <a:latin typeface="Arial Narrow" pitchFamily="34" charset="0"/>
                <a:cs typeface="Arial" pitchFamily="34" charset="0"/>
              </a:rPr>
              <a:t> </a:t>
            </a:r>
            <a:r>
              <a:rPr lang="en-US" sz="600" b="0" cap="none" spc="0" dirty="0" err="1">
                <a:ln>
                  <a:noFill/>
                </a:ln>
                <a:solidFill>
                  <a:schemeClr val="bg1"/>
                </a:solidFill>
                <a:effectLst/>
                <a:latin typeface="Arial Narrow" pitchFamily="34" charset="0"/>
                <a:cs typeface="Arial" pitchFamily="34" charset="0"/>
              </a:rPr>
              <a:t>Systèmes</a:t>
            </a:r>
            <a:r>
              <a:rPr lang="en-US" sz="600" b="0" cap="none" spc="0" dirty="0">
                <a:ln>
                  <a:noFill/>
                </a:ln>
                <a:solidFill>
                  <a:schemeClr val="bg1"/>
                </a:solidFill>
                <a:effectLst/>
                <a:latin typeface="Arial Narrow" pitchFamily="34" charset="0"/>
                <a:cs typeface="Arial" pitchFamily="34" charset="0"/>
              </a:rPr>
              <a:t> | </a:t>
            </a:r>
            <a:r>
              <a:rPr lang="en-US" sz="600" b="0" cap="none" spc="0" noProof="0" dirty="0">
                <a:ln>
                  <a:noFill/>
                </a:ln>
                <a:solidFill>
                  <a:schemeClr val="bg1"/>
                </a:solidFill>
                <a:effectLst/>
                <a:latin typeface="Arial Narrow" pitchFamily="34" charset="0"/>
                <a:cs typeface="Arial" pitchFamily="34" charset="0"/>
              </a:rPr>
              <a:t>Confidential</a:t>
            </a:r>
            <a:r>
              <a:rPr lang="en-US" sz="600" b="0" cap="none" spc="0" dirty="0">
                <a:ln>
                  <a:noFill/>
                </a:ln>
                <a:solidFill>
                  <a:schemeClr val="bg1"/>
                </a:solidFill>
                <a:effectLst/>
                <a:latin typeface="Arial Narrow" pitchFamily="34" charset="0"/>
                <a:cs typeface="Arial" pitchFamily="34" charset="0"/>
              </a:rPr>
              <a:t> Information | </a:t>
            </a:r>
            <a:fld id="{7932CEB9-7706-4840-A8AE-48D24CB336EF}" type="datetimeFigureOut">
              <a:rPr lang="en-US" sz="600" b="0" cap="none" spc="0" smtClean="0">
                <a:ln>
                  <a:noFill/>
                </a:ln>
                <a:solidFill>
                  <a:schemeClr val="bg1"/>
                </a:solidFill>
                <a:effectLst/>
                <a:latin typeface="Arial Narrow" pitchFamily="34" charset="0"/>
                <a:cs typeface="Arial" pitchFamily="34" charset="0"/>
              </a:rPr>
              <a:pPr marL="0" marR="0" indent="0" algn="ctr" defTabSz="914400" rtl="0" eaLnBrk="1" fontAlgn="auto" latinLnBrk="0" hangingPunct="1">
                <a:lnSpc>
                  <a:spcPct val="100000"/>
                </a:lnSpc>
                <a:spcBef>
                  <a:spcPts val="0"/>
                </a:spcBef>
                <a:spcAft>
                  <a:spcPts val="0"/>
                </a:spcAft>
                <a:buClrTx/>
                <a:buSzTx/>
                <a:buFontTx/>
                <a:buNone/>
                <a:tabLst/>
                <a:defRPr/>
              </a:pPr>
              <a:t>11/8/2020</a:t>
            </a:fld>
            <a:r>
              <a:rPr lang="en-US" sz="600" b="0" cap="none" spc="0" dirty="0">
                <a:ln>
                  <a:noFill/>
                </a:ln>
                <a:solidFill>
                  <a:schemeClr val="bg1"/>
                </a:solidFill>
                <a:effectLst/>
                <a:latin typeface="Arial Narrow" pitchFamily="34" charset="0"/>
                <a:cs typeface="Arial" pitchFamily="34" charset="0"/>
              </a:rPr>
              <a:t> | ref.: 3DS_Document_2015</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5786" y="903515"/>
            <a:ext cx="2919743" cy="3450051"/>
          </a:xfrm>
          <a:prstGeom prst="rect">
            <a:avLst/>
          </a:prstGeom>
        </p:spPr>
      </p:pic>
    </p:spTree>
    <p:extLst>
      <p:ext uri="{BB962C8B-B14F-4D97-AF65-F5344CB8AC3E}">
        <p14:creationId xmlns:p14="http://schemas.microsoft.com/office/powerpoint/2010/main" val="471012631"/>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Agenda Slide_BIOVIA Template_2015">
    <p:spTree>
      <p:nvGrpSpPr>
        <p:cNvPr id="1" name=""/>
        <p:cNvGrpSpPr/>
        <p:nvPr/>
      </p:nvGrpSpPr>
      <p:grpSpPr>
        <a:xfrm>
          <a:off x="0" y="0"/>
          <a:ext cx="0" cy="0"/>
          <a:chOff x="0" y="0"/>
          <a:chExt cx="0" cy="0"/>
        </a:xfrm>
      </p:grpSpPr>
      <p:sp>
        <p:nvSpPr>
          <p:cNvPr id="4" name="Espace réservé du texte 5"/>
          <p:cNvSpPr>
            <a:spLocks noGrp="1"/>
          </p:cNvSpPr>
          <p:nvPr>
            <p:ph type="body" sz="quarter" idx="11" hasCustomPrompt="1"/>
          </p:nvPr>
        </p:nvSpPr>
        <p:spPr>
          <a:xfrm>
            <a:off x="729343" y="1131670"/>
            <a:ext cx="7924119" cy="360000"/>
          </a:xfrm>
          <a:solidFill>
            <a:schemeClr val="tx1"/>
          </a:solidFill>
        </p:spPr>
        <p:txBody>
          <a:bodyPr lIns="288000" tIns="36000" rIns="72000" bIns="36000" anchor="ctr"/>
          <a:lstStyle>
            <a:lvl1pPr marL="0" indent="0">
              <a:spcBef>
                <a:spcPts val="0"/>
              </a:spcBef>
              <a:buNone/>
              <a:defRPr baseline="0">
                <a:solidFill>
                  <a:schemeClr val="bg1"/>
                </a:solidFill>
              </a:defRPr>
            </a:lvl1pPr>
          </a:lstStyle>
          <a:p>
            <a:pPr lvl="0"/>
            <a:r>
              <a:rPr lang="en-US" noProof="0"/>
              <a:t>First item</a:t>
            </a:r>
          </a:p>
        </p:txBody>
      </p:sp>
      <p:sp>
        <p:nvSpPr>
          <p:cNvPr id="6" name="Espace réservé du texte 5"/>
          <p:cNvSpPr>
            <a:spLocks noGrp="1"/>
          </p:cNvSpPr>
          <p:nvPr>
            <p:ph type="body" sz="quarter" idx="13" hasCustomPrompt="1"/>
          </p:nvPr>
        </p:nvSpPr>
        <p:spPr>
          <a:xfrm>
            <a:off x="729343" y="1668708"/>
            <a:ext cx="7924119" cy="360000"/>
          </a:xfrm>
          <a:noFill/>
        </p:spPr>
        <p:txBody>
          <a:bodyPr lIns="288000" tIns="36000" rIns="72000" bIns="36000" anchor="ctr"/>
          <a:lstStyle>
            <a:lvl1pPr marL="0" indent="0">
              <a:spcBef>
                <a:spcPts val="0"/>
              </a:spcBef>
              <a:buNone/>
              <a:defRPr baseline="0">
                <a:solidFill>
                  <a:schemeClr val="tx1"/>
                </a:solidFill>
              </a:defRPr>
            </a:lvl1pPr>
          </a:lstStyle>
          <a:p>
            <a:pPr lvl="0"/>
            <a:r>
              <a:rPr lang="en-US" noProof="0"/>
              <a:t>Second item</a:t>
            </a:r>
          </a:p>
        </p:txBody>
      </p:sp>
      <p:sp>
        <p:nvSpPr>
          <p:cNvPr id="8" name="Espace réservé du texte 5"/>
          <p:cNvSpPr>
            <a:spLocks noGrp="1"/>
          </p:cNvSpPr>
          <p:nvPr>
            <p:ph type="body" sz="quarter" idx="15" hasCustomPrompt="1"/>
          </p:nvPr>
        </p:nvSpPr>
        <p:spPr>
          <a:xfrm>
            <a:off x="729343" y="2211750"/>
            <a:ext cx="7924119" cy="360000"/>
          </a:xfrm>
          <a:noFill/>
        </p:spPr>
        <p:txBody>
          <a:bodyPr lIns="288000" tIns="36000" rIns="72000" bIns="36000" anchor="ctr"/>
          <a:lstStyle>
            <a:lvl1pPr marL="0" indent="0">
              <a:spcBef>
                <a:spcPts val="0"/>
              </a:spcBef>
              <a:buNone/>
              <a:defRPr baseline="0">
                <a:solidFill>
                  <a:schemeClr val="tx1"/>
                </a:solidFill>
              </a:defRPr>
            </a:lvl1pPr>
          </a:lstStyle>
          <a:p>
            <a:pPr lvl="0"/>
            <a:r>
              <a:rPr lang="en-US" noProof="0"/>
              <a:t>Third item</a:t>
            </a:r>
          </a:p>
        </p:txBody>
      </p:sp>
      <p:sp>
        <p:nvSpPr>
          <p:cNvPr id="10" name="Espace réservé du texte 5"/>
          <p:cNvSpPr>
            <a:spLocks noGrp="1"/>
          </p:cNvSpPr>
          <p:nvPr>
            <p:ph type="body" sz="quarter" idx="17" hasCustomPrompt="1"/>
          </p:nvPr>
        </p:nvSpPr>
        <p:spPr>
          <a:xfrm>
            <a:off x="729343" y="2751810"/>
            <a:ext cx="7924119" cy="360000"/>
          </a:xfrm>
          <a:noFill/>
        </p:spPr>
        <p:txBody>
          <a:bodyPr lIns="288000" tIns="36000" rIns="72000" bIns="36000" anchor="ctr"/>
          <a:lstStyle>
            <a:lvl1pPr marL="0" indent="0">
              <a:spcBef>
                <a:spcPts val="0"/>
              </a:spcBef>
              <a:buNone/>
              <a:defRPr baseline="0">
                <a:solidFill>
                  <a:schemeClr val="tx1"/>
                </a:solidFill>
              </a:defRPr>
            </a:lvl1pPr>
          </a:lstStyle>
          <a:p>
            <a:pPr lvl="0"/>
            <a:r>
              <a:rPr lang="en-US" noProof="0"/>
              <a:t>Fourth item</a:t>
            </a:r>
          </a:p>
        </p:txBody>
      </p:sp>
      <p:sp>
        <p:nvSpPr>
          <p:cNvPr id="12" name="Espace réservé du texte 5"/>
          <p:cNvSpPr>
            <a:spLocks noGrp="1"/>
          </p:cNvSpPr>
          <p:nvPr>
            <p:ph type="body" sz="quarter" idx="19" hasCustomPrompt="1"/>
          </p:nvPr>
        </p:nvSpPr>
        <p:spPr>
          <a:xfrm>
            <a:off x="729343" y="3291870"/>
            <a:ext cx="7924119" cy="360000"/>
          </a:xfrm>
          <a:noFill/>
        </p:spPr>
        <p:txBody>
          <a:bodyPr lIns="288000" tIns="36000" rIns="72000" bIns="36000" anchor="ctr"/>
          <a:lstStyle>
            <a:lvl1pPr marL="0" indent="0">
              <a:spcBef>
                <a:spcPts val="0"/>
              </a:spcBef>
              <a:buNone/>
              <a:defRPr baseline="0">
                <a:solidFill>
                  <a:schemeClr val="tx1"/>
                </a:solidFill>
              </a:defRPr>
            </a:lvl1pPr>
          </a:lstStyle>
          <a:p>
            <a:pPr lvl="0"/>
            <a:r>
              <a:rPr lang="en-US" noProof="0"/>
              <a:t>Fifth item</a:t>
            </a:r>
          </a:p>
        </p:txBody>
      </p:sp>
      <p:sp>
        <p:nvSpPr>
          <p:cNvPr id="14" name="Espace réservé du texte 5"/>
          <p:cNvSpPr>
            <a:spLocks noGrp="1"/>
          </p:cNvSpPr>
          <p:nvPr>
            <p:ph type="body" sz="quarter" idx="21" hasCustomPrompt="1"/>
          </p:nvPr>
        </p:nvSpPr>
        <p:spPr>
          <a:xfrm>
            <a:off x="729343" y="3831930"/>
            <a:ext cx="7924119" cy="360000"/>
          </a:xfrm>
          <a:noFill/>
        </p:spPr>
        <p:txBody>
          <a:bodyPr lIns="288000" tIns="36000" rIns="72000" bIns="36000" anchor="ctr"/>
          <a:lstStyle>
            <a:lvl1pPr marL="0" indent="0">
              <a:spcBef>
                <a:spcPts val="0"/>
              </a:spcBef>
              <a:buNone/>
              <a:defRPr baseline="0">
                <a:solidFill>
                  <a:schemeClr val="tx1"/>
                </a:solidFill>
              </a:defRPr>
            </a:lvl1pPr>
          </a:lstStyle>
          <a:p>
            <a:pPr lvl="0"/>
            <a:r>
              <a:rPr lang="en-US" noProof="0"/>
              <a:t>Sixth item</a:t>
            </a:r>
          </a:p>
        </p:txBody>
      </p:sp>
      <p:sp>
        <p:nvSpPr>
          <p:cNvPr id="16" name="Title 15"/>
          <p:cNvSpPr>
            <a:spLocks noGrp="1"/>
          </p:cNvSpPr>
          <p:nvPr>
            <p:ph type="title"/>
          </p:nvPr>
        </p:nvSpPr>
        <p:spPr/>
        <p:txBody>
          <a:bodyPr/>
          <a:lstStyle>
            <a:lvl1pPr>
              <a:defRPr baseline="0"/>
            </a:lvl1pPr>
          </a:lstStyle>
          <a:p>
            <a:r>
              <a:rPr lang="en-US"/>
              <a:t>Click to edit Master title style</a:t>
            </a:r>
            <a:endParaRPr lang="en-US" dirty="0"/>
          </a:p>
        </p:txBody>
      </p:sp>
    </p:spTree>
    <p:extLst>
      <p:ext uri="{BB962C8B-B14F-4D97-AF65-F5344CB8AC3E}">
        <p14:creationId xmlns:p14="http://schemas.microsoft.com/office/powerpoint/2010/main" val="2107675887"/>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Section Header_BIOVIA Template_2015">
    <p:spTree>
      <p:nvGrpSpPr>
        <p:cNvPr id="1" name=""/>
        <p:cNvGrpSpPr/>
        <p:nvPr/>
      </p:nvGrpSpPr>
      <p:grpSpPr>
        <a:xfrm>
          <a:off x="0" y="0"/>
          <a:ext cx="0" cy="0"/>
          <a:chOff x="0" y="0"/>
          <a:chExt cx="0" cy="0"/>
        </a:xfrm>
      </p:grpSpPr>
      <p:sp>
        <p:nvSpPr>
          <p:cNvPr id="22" name="Text Placeholder 16"/>
          <p:cNvSpPr>
            <a:spLocks noGrp="1"/>
          </p:cNvSpPr>
          <p:nvPr>
            <p:ph type="body" sz="quarter" idx="11" hasCustomPrompt="1"/>
          </p:nvPr>
        </p:nvSpPr>
        <p:spPr>
          <a:xfrm>
            <a:off x="1367644" y="879562"/>
            <a:ext cx="7272808" cy="648072"/>
          </a:xfrm>
        </p:spPr>
        <p:txBody>
          <a:bodyPr anchor="ctr">
            <a:noAutofit/>
          </a:bodyPr>
          <a:lstStyle>
            <a:lvl1pPr algn="r">
              <a:lnSpc>
                <a:spcPct val="100000"/>
              </a:lnSpc>
              <a:spcBef>
                <a:spcPts val="0"/>
              </a:spcBef>
              <a:buFont typeface="Arial" pitchFamily="34" charset="0"/>
              <a:buNone/>
              <a:defRPr sz="3200" baseline="0"/>
            </a:lvl1pPr>
            <a:lvl2pPr>
              <a:buFont typeface="Arial" pitchFamily="34" charset="0"/>
              <a:buNone/>
              <a:defRPr/>
            </a:lvl2pPr>
            <a:lvl3pPr>
              <a:buFont typeface="Arial" pitchFamily="34" charset="0"/>
              <a:buNone/>
              <a:defRPr/>
            </a:lvl3pPr>
            <a:lvl4pPr>
              <a:buFont typeface="Arial" pitchFamily="34" charset="0"/>
              <a:buNone/>
              <a:defRPr/>
            </a:lvl4pPr>
            <a:lvl5pPr>
              <a:buNone/>
              <a:defRPr/>
            </a:lvl5pPr>
          </a:lstStyle>
          <a:p>
            <a:pPr lvl="0"/>
            <a:r>
              <a:rPr lang="en-US" dirty="0"/>
              <a:t>Click to edit Master title style</a:t>
            </a:r>
          </a:p>
        </p:txBody>
      </p:sp>
      <p:sp>
        <p:nvSpPr>
          <p:cNvPr id="23" name="Text Placeholder 20"/>
          <p:cNvSpPr>
            <a:spLocks noGrp="1"/>
          </p:cNvSpPr>
          <p:nvPr>
            <p:ph type="body" sz="quarter" idx="12" hasCustomPrompt="1"/>
          </p:nvPr>
        </p:nvSpPr>
        <p:spPr>
          <a:xfrm>
            <a:off x="1368425" y="1707654"/>
            <a:ext cx="7272338" cy="468313"/>
          </a:xfrm>
        </p:spPr>
        <p:txBody>
          <a:bodyPr vert="horz" lIns="87916" tIns="43957" rIns="87916" bIns="43957" rtlCol="0" anchor="ctr">
            <a:noAutofit/>
          </a:bodyPr>
          <a:lstStyle>
            <a:lvl1pPr algn="r">
              <a:lnSpc>
                <a:spcPct val="100000"/>
              </a:lnSpc>
              <a:buFont typeface="Arial" pitchFamily="34" charset="0"/>
              <a:buNone/>
              <a:defRPr lang="en-US" sz="2000" b="0" i="0" kern="900" spc="0" baseline="0" dirty="0" smtClean="0">
                <a:solidFill>
                  <a:schemeClr val="tx1"/>
                </a:solidFill>
                <a:latin typeface="+mj-lt"/>
                <a:ea typeface="+mn-ea"/>
                <a:cs typeface="3ds Light"/>
              </a:defRPr>
            </a:lvl1pPr>
          </a:lstStyle>
          <a:p>
            <a:pPr marL="187200" lvl="0" indent="-259200" algn="r" defTabSz="879152" rtl="0" eaLnBrk="1" latinLnBrk="0" hangingPunct="1">
              <a:lnSpc>
                <a:spcPts val="2000"/>
              </a:lnSpc>
              <a:spcBef>
                <a:spcPts val="0"/>
              </a:spcBef>
              <a:buSzPct val="100000"/>
            </a:pPr>
            <a:r>
              <a:rPr lang="en-US" dirty="0"/>
              <a:t>Click to add subtitle</a:t>
            </a:r>
          </a:p>
        </p:txBody>
      </p:sp>
    </p:spTree>
    <p:extLst>
      <p:ext uri="{BB962C8B-B14F-4D97-AF65-F5344CB8AC3E}">
        <p14:creationId xmlns:p14="http://schemas.microsoft.com/office/powerpoint/2010/main" val="2225101365"/>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Subtitle &amp; Content_BIOVIA Template_2015">
    <p:spTree>
      <p:nvGrpSpPr>
        <p:cNvPr id="1" name=""/>
        <p:cNvGrpSpPr/>
        <p:nvPr/>
      </p:nvGrpSpPr>
      <p:grpSpPr>
        <a:xfrm>
          <a:off x="0" y="0"/>
          <a:ext cx="0" cy="0"/>
          <a:chOff x="0" y="0"/>
          <a:chExt cx="0" cy="0"/>
        </a:xfrm>
      </p:grpSpPr>
      <p:sp>
        <p:nvSpPr>
          <p:cNvPr id="8" name="Text Placeholder 7"/>
          <p:cNvSpPr>
            <a:spLocks noGrp="1"/>
          </p:cNvSpPr>
          <p:nvPr>
            <p:ph type="body" sz="quarter" idx="14" hasCustomPrompt="1"/>
          </p:nvPr>
        </p:nvSpPr>
        <p:spPr>
          <a:xfrm>
            <a:off x="719572" y="842963"/>
            <a:ext cx="7926407" cy="396549"/>
          </a:xfrm>
        </p:spPr>
        <p:txBody>
          <a:bodyPr wrap="square">
            <a:spAutoFit/>
          </a:bodyPr>
          <a:lstStyle>
            <a:lvl1pPr>
              <a:buFont typeface="Arial" pitchFamily="34" charset="0"/>
              <a:buNone/>
              <a:defRPr baseline="0"/>
            </a:lvl1pPr>
          </a:lstStyle>
          <a:p>
            <a:pPr lvl="0"/>
            <a:r>
              <a:rPr lang="en-US" dirty="0"/>
              <a:t>Click to add subtitle</a:t>
            </a:r>
          </a:p>
        </p:txBody>
      </p:sp>
      <p:sp>
        <p:nvSpPr>
          <p:cNvPr id="5" name="Title 4"/>
          <p:cNvSpPr>
            <a:spLocks noGrp="1"/>
          </p:cNvSpPr>
          <p:nvPr>
            <p:ph type="title"/>
          </p:nvPr>
        </p:nvSpPr>
        <p:spPr>
          <a:xfrm>
            <a:off x="719572" y="361747"/>
            <a:ext cx="7920880" cy="374073"/>
          </a:xfrm>
        </p:spPr>
        <p:txBody>
          <a:bodyPr/>
          <a:lstStyle/>
          <a:p>
            <a:r>
              <a:rPr lang="en-US" dirty="0"/>
              <a:t>Click to edit Master title style</a:t>
            </a:r>
          </a:p>
        </p:txBody>
      </p:sp>
      <p:sp>
        <p:nvSpPr>
          <p:cNvPr id="7" name="Content Placeholder 6"/>
          <p:cNvSpPr>
            <a:spLocks noGrp="1"/>
          </p:cNvSpPr>
          <p:nvPr>
            <p:ph sz="quarter" idx="15"/>
          </p:nvPr>
        </p:nvSpPr>
        <p:spPr>
          <a:xfrm>
            <a:off x="719571" y="1276350"/>
            <a:ext cx="7950899" cy="3167608"/>
          </a:xfrm>
        </p:spPr>
        <p:txBody>
          <a:bodyPr/>
          <a:lstStyle>
            <a:lvl1pPr marL="252000" indent="-252000">
              <a:spcBef>
                <a:spcPts val="800"/>
              </a:spcBef>
              <a:defRPr/>
            </a:lvl1pPr>
            <a:lvl2pPr>
              <a:spcBef>
                <a:spcPts val="600"/>
              </a:spcBef>
              <a:defRPr/>
            </a:lvl2pPr>
            <a:lvl3pPr>
              <a:spcBef>
                <a:spcPts val="400"/>
              </a:spcBef>
              <a:defRPr/>
            </a:lvl3pPr>
            <a:lvl4pPr>
              <a:spcBef>
                <a:spcPts val="400"/>
              </a:spcBef>
              <a:defRPr spc="0" baseline="0"/>
            </a:lvl4pPr>
            <a:lvl5pPr>
              <a:spcBef>
                <a:spcPts val="4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2555653"/>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and Content Only_BIOVIA Template_2015">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Click to edit Master title style</a:t>
            </a:r>
          </a:p>
        </p:txBody>
      </p:sp>
      <p:sp>
        <p:nvSpPr>
          <p:cNvPr id="5" name="Content Placeholder 6"/>
          <p:cNvSpPr>
            <a:spLocks noGrp="1"/>
          </p:cNvSpPr>
          <p:nvPr>
            <p:ph sz="quarter" idx="15"/>
          </p:nvPr>
        </p:nvSpPr>
        <p:spPr>
          <a:xfrm>
            <a:off x="719138" y="879561"/>
            <a:ext cx="7921625" cy="3684501"/>
          </a:xfrm>
        </p:spPr>
        <p:txBody>
          <a:bodyPr/>
          <a:lstStyle>
            <a:lvl4pPr>
              <a:defRPr spc="0" baseline="0"/>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97545156"/>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wo Content_BIOVIA Template_2015">
    <p:spTree>
      <p:nvGrpSpPr>
        <p:cNvPr id="1" name=""/>
        <p:cNvGrpSpPr/>
        <p:nvPr/>
      </p:nvGrpSpPr>
      <p:grpSpPr>
        <a:xfrm>
          <a:off x="0" y="0"/>
          <a:ext cx="0" cy="0"/>
          <a:chOff x="0" y="0"/>
          <a:chExt cx="0" cy="0"/>
        </a:xfrm>
      </p:grpSpPr>
      <p:sp>
        <p:nvSpPr>
          <p:cNvPr id="2" name="Titre 1"/>
          <p:cNvSpPr>
            <a:spLocks noGrp="1"/>
          </p:cNvSpPr>
          <p:nvPr>
            <p:ph type="title"/>
          </p:nvPr>
        </p:nvSpPr>
        <p:spPr>
          <a:xfrm>
            <a:off x="719572" y="361747"/>
            <a:ext cx="7920880" cy="374073"/>
          </a:xfrm>
        </p:spPr>
        <p:txBody>
          <a:bodyPr/>
          <a:lstStyle>
            <a:lvl1pPr algn="l">
              <a:defRPr baseline="0"/>
            </a:lvl1pPr>
          </a:lstStyle>
          <a:p>
            <a:r>
              <a:rPr lang="en-US"/>
              <a:t>Click to edit Master title style</a:t>
            </a:r>
            <a:endParaRPr lang="fr-FR" dirty="0"/>
          </a:p>
        </p:txBody>
      </p:sp>
      <p:sp>
        <p:nvSpPr>
          <p:cNvPr id="7" name="Text Placeholder 7"/>
          <p:cNvSpPr>
            <a:spLocks noGrp="1"/>
          </p:cNvSpPr>
          <p:nvPr>
            <p:ph type="body" sz="quarter" idx="14" hasCustomPrompt="1"/>
          </p:nvPr>
        </p:nvSpPr>
        <p:spPr>
          <a:xfrm>
            <a:off x="719139" y="842963"/>
            <a:ext cx="7934324" cy="396549"/>
          </a:xfrm>
        </p:spPr>
        <p:txBody>
          <a:bodyPr wrap="square">
            <a:spAutoFit/>
          </a:bodyPr>
          <a:lstStyle>
            <a:lvl1pPr>
              <a:buFont typeface="Arial" pitchFamily="34" charset="0"/>
              <a:buNone/>
              <a:defRPr/>
            </a:lvl1pPr>
          </a:lstStyle>
          <a:p>
            <a:pPr lvl="0"/>
            <a:r>
              <a:rPr lang="en-US" dirty="0"/>
              <a:t>Click to add subtitle</a:t>
            </a:r>
          </a:p>
        </p:txBody>
      </p:sp>
      <p:sp>
        <p:nvSpPr>
          <p:cNvPr id="6" name="Content Placeholder 6"/>
          <p:cNvSpPr>
            <a:spLocks noGrp="1"/>
          </p:cNvSpPr>
          <p:nvPr>
            <p:ph sz="quarter" idx="15"/>
          </p:nvPr>
        </p:nvSpPr>
        <p:spPr>
          <a:xfrm>
            <a:off x="719139" y="1276349"/>
            <a:ext cx="3840480" cy="3287713"/>
          </a:xfrm>
        </p:spPr>
        <p:txBody>
          <a:bodyPr/>
          <a:lstStyle>
            <a:lvl4pPr>
              <a:defRPr spc="0" baseline="0"/>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6"/>
          <p:cNvSpPr>
            <a:spLocks noGrp="1"/>
          </p:cNvSpPr>
          <p:nvPr>
            <p:ph sz="quarter" idx="16"/>
          </p:nvPr>
        </p:nvSpPr>
        <p:spPr>
          <a:xfrm>
            <a:off x="4812983" y="1275606"/>
            <a:ext cx="3840480" cy="3291840"/>
          </a:xfrm>
        </p:spPr>
        <p:txBody>
          <a:bodyPr/>
          <a:lstStyle>
            <a:lvl4pPr>
              <a:defRPr spc="0" baseline="0"/>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90473303"/>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Only_BIOVIA Template_2015">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5" name="Text Placeholder 7"/>
          <p:cNvSpPr>
            <a:spLocks noGrp="1"/>
          </p:cNvSpPr>
          <p:nvPr>
            <p:ph type="body" sz="quarter" idx="14" hasCustomPrompt="1"/>
          </p:nvPr>
        </p:nvSpPr>
        <p:spPr>
          <a:xfrm>
            <a:off x="719137" y="842963"/>
            <a:ext cx="7934325" cy="396549"/>
          </a:xfrm>
        </p:spPr>
        <p:txBody>
          <a:bodyPr wrap="square">
            <a:spAutoFit/>
          </a:bodyPr>
          <a:lstStyle>
            <a:lvl1pPr>
              <a:buFont typeface="Arial" pitchFamily="34" charset="0"/>
              <a:buNone/>
              <a:defRPr/>
            </a:lvl1pPr>
          </a:lstStyle>
          <a:p>
            <a:pPr lvl="0"/>
            <a:r>
              <a:rPr lang="en-US" dirty="0"/>
              <a:t>Click to add subtitle</a:t>
            </a:r>
          </a:p>
        </p:txBody>
      </p:sp>
    </p:spTree>
    <p:extLst>
      <p:ext uri="{BB962C8B-B14F-4D97-AF65-F5344CB8AC3E}">
        <p14:creationId xmlns:p14="http://schemas.microsoft.com/office/powerpoint/2010/main" val="357464653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_BIOVIA Template_2015">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lvl1pPr>
              <a:defRPr baseline="0"/>
            </a:lvl1pPr>
          </a:lstStyle>
          <a:p>
            <a:r>
              <a:rPr lang="en-US"/>
              <a:t>Click to edit Master title style</a:t>
            </a:r>
            <a:endParaRPr lang="en-US" dirty="0"/>
          </a:p>
        </p:txBody>
      </p:sp>
    </p:spTree>
    <p:extLst>
      <p:ext uri="{BB962C8B-B14F-4D97-AF65-F5344CB8AC3E}">
        <p14:creationId xmlns:p14="http://schemas.microsoft.com/office/powerpoint/2010/main" val="32290640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ack Cover_CATIA Template_2015">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339975" y="41011"/>
            <a:ext cx="4464050" cy="4451853"/>
          </a:xfrm>
          <a:prstGeom prst="rect">
            <a:avLst/>
          </a:prstGeom>
        </p:spPr>
      </p:pic>
    </p:spTree>
    <p:extLst>
      <p:ext uri="{BB962C8B-B14F-4D97-AF65-F5344CB8AC3E}">
        <p14:creationId xmlns:p14="http://schemas.microsoft.com/office/powerpoint/2010/main" val="396495685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blank" preserve="1">
  <p:cSld name="Blank_BIOVIA Template_2015">
    <p:spTree>
      <p:nvGrpSpPr>
        <p:cNvPr id="1" name=""/>
        <p:cNvGrpSpPr/>
        <p:nvPr/>
      </p:nvGrpSpPr>
      <p:grpSpPr>
        <a:xfrm>
          <a:off x="0" y="0"/>
          <a:ext cx="0" cy="0"/>
          <a:chOff x="0" y="0"/>
          <a:chExt cx="0" cy="0"/>
        </a:xfrm>
      </p:grpSpPr>
    </p:spTree>
    <p:extLst>
      <p:ext uri="{BB962C8B-B14F-4D97-AF65-F5344CB8AC3E}">
        <p14:creationId xmlns:p14="http://schemas.microsoft.com/office/powerpoint/2010/main" val="4155495004"/>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Back Cover_BIOVIA Template_2015">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339975" y="41011"/>
            <a:ext cx="4464050" cy="4451853"/>
          </a:xfrm>
          <a:prstGeom prst="rect">
            <a:avLst/>
          </a:prstGeom>
        </p:spPr>
      </p:pic>
    </p:spTree>
    <p:extLst>
      <p:ext uri="{BB962C8B-B14F-4D97-AF65-F5344CB8AC3E}">
        <p14:creationId xmlns:p14="http://schemas.microsoft.com/office/powerpoint/2010/main" val="3697774219"/>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showMasterSp="0" preserve="1" userDrawn="1">
  <p:cSld name="Title Slide_NETVIBES Template_2015">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5786" y="903515"/>
            <a:ext cx="2919743" cy="3450051"/>
          </a:xfrm>
          <a:prstGeom prst="rect">
            <a:avLst/>
          </a:prstGeom>
        </p:spPr>
      </p:pic>
      <p:sp>
        <p:nvSpPr>
          <p:cNvPr id="12" name="Titre 1"/>
          <p:cNvSpPr>
            <a:spLocks noGrp="1"/>
          </p:cNvSpPr>
          <p:nvPr>
            <p:ph type="title" hasCustomPrompt="1"/>
          </p:nvPr>
        </p:nvSpPr>
        <p:spPr>
          <a:xfrm>
            <a:off x="3851920" y="891336"/>
            <a:ext cx="4752528" cy="374073"/>
          </a:xfrm>
        </p:spPr>
        <p:txBody>
          <a:bodyPr>
            <a:noAutofit/>
          </a:bodyPr>
          <a:lstStyle>
            <a:lvl1pPr algn="r">
              <a:defRPr lang="en-US" sz="3200" b="0" i="0" kern="1200" spc="0" baseline="0" noProof="0" dirty="0" smtClean="0">
                <a:solidFill>
                  <a:schemeClr val="tx1"/>
                </a:solidFill>
                <a:effectLst/>
                <a:latin typeface="+mj-lt"/>
                <a:ea typeface="+mj-ea"/>
                <a:cs typeface="3ds Light"/>
              </a:defRPr>
            </a:lvl1pPr>
          </a:lstStyle>
          <a:p>
            <a:r>
              <a:rPr lang="en-US" noProof="0" dirty="0"/>
              <a:t>Click to edit title</a:t>
            </a:r>
          </a:p>
        </p:txBody>
      </p:sp>
      <p:sp>
        <p:nvSpPr>
          <p:cNvPr id="9" name="Text Placeholder 14"/>
          <p:cNvSpPr>
            <a:spLocks noGrp="1"/>
          </p:cNvSpPr>
          <p:nvPr>
            <p:ph type="body" sz="quarter" idx="11" hasCustomPrompt="1"/>
          </p:nvPr>
        </p:nvSpPr>
        <p:spPr>
          <a:xfrm>
            <a:off x="4572000" y="1491630"/>
            <a:ext cx="4032250" cy="431800"/>
          </a:xfrm>
        </p:spPr>
        <p:txBody>
          <a:bodyPr anchor="ctr">
            <a:noAutofit/>
          </a:bodyPr>
          <a:lstStyle>
            <a:lvl1pPr algn="r">
              <a:lnSpc>
                <a:spcPct val="100000"/>
              </a:lnSpc>
              <a:spcBef>
                <a:spcPts val="0"/>
              </a:spcBef>
              <a:buFont typeface="Arial" pitchFamily="34" charset="0"/>
              <a:buNone/>
              <a:defRPr sz="2000" kern="900" spc="0" baseline="0">
                <a:solidFill>
                  <a:schemeClr val="tx1"/>
                </a:solidFill>
              </a:defRPr>
            </a:lvl1pPr>
            <a:lvl2pPr>
              <a:buFont typeface="Arial" pitchFamily="34" charset="0"/>
              <a:buNone/>
              <a:defRPr>
                <a:solidFill>
                  <a:schemeClr val="bg1"/>
                </a:solidFill>
              </a:defRPr>
            </a:lvl2pPr>
            <a:lvl3pPr>
              <a:buFont typeface="Arial" pitchFamily="34" charset="0"/>
              <a:buNone/>
              <a:defRPr>
                <a:solidFill>
                  <a:schemeClr val="bg1"/>
                </a:solidFill>
              </a:defRPr>
            </a:lvl3pPr>
            <a:lvl4pPr>
              <a:buFont typeface="Arial" pitchFamily="34" charset="0"/>
              <a:buNone/>
              <a:defRPr>
                <a:solidFill>
                  <a:schemeClr val="bg1"/>
                </a:solidFill>
              </a:defRPr>
            </a:lvl4pPr>
            <a:lvl5pPr>
              <a:buNone/>
              <a:defRPr>
                <a:solidFill>
                  <a:schemeClr val="bg1"/>
                </a:solidFill>
              </a:defRPr>
            </a:lvl5pPr>
          </a:lstStyle>
          <a:p>
            <a:pPr lvl="0"/>
            <a:r>
              <a:rPr lang="en-US" dirty="0"/>
              <a:t>Click to add subtitle</a:t>
            </a:r>
          </a:p>
        </p:txBody>
      </p:sp>
      <p:sp>
        <p:nvSpPr>
          <p:cNvPr id="13" name="TextBox 12"/>
          <p:cNvSpPr txBox="1"/>
          <p:nvPr userDrawn="1"/>
        </p:nvSpPr>
        <p:spPr>
          <a:xfrm rot="16200000">
            <a:off x="-2430000" y="2488561"/>
            <a:ext cx="5158228" cy="181106"/>
          </a:xfrm>
          <a:prstGeom prst="rect">
            <a:avLst/>
          </a:prstGeom>
          <a:noFill/>
        </p:spPr>
        <p:txBody>
          <a:bodyPr wrap="square" lIns="87916" tIns="43957" rIns="87916" bIns="43957"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600" b="1" i="0" cap="none" spc="0" dirty="0">
                <a:ln>
                  <a:noFill/>
                </a:ln>
                <a:solidFill>
                  <a:srgbClr val="005386"/>
                </a:solidFill>
                <a:effectLst/>
                <a:latin typeface="Arial Narrow" pitchFamily="34" charset="0"/>
                <a:cs typeface="Arial" pitchFamily="34" charset="0"/>
              </a:rPr>
              <a:t>3DS.COM</a:t>
            </a:r>
            <a:r>
              <a:rPr lang="en-US" sz="600" b="1" i="0" cap="none" spc="0" dirty="0">
                <a:ln>
                  <a:noFill/>
                </a:ln>
                <a:solidFill>
                  <a:schemeClr val="accent4"/>
                </a:solidFill>
                <a:effectLst/>
                <a:latin typeface="Arial Narrow" pitchFamily="34" charset="0"/>
                <a:cs typeface="Arial" pitchFamily="34" charset="0"/>
              </a:rPr>
              <a:t> </a:t>
            </a:r>
            <a:r>
              <a:rPr lang="en-US" sz="600" b="0" cap="none" spc="0" dirty="0">
                <a:ln>
                  <a:noFill/>
                </a:ln>
                <a:solidFill>
                  <a:srgbClr val="005386"/>
                </a:solidFill>
                <a:effectLst/>
                <a:latin typeface="Arial Narrow" pitchFamily="34" charset="0"/>
                <a:cs typeface="Arial" pitchFamily="34" charset="0"/>
              </a:rPr>
              <a:t>© </a:t>
            </a:r>
            <a:r>
              <a:rPr lang="en-US" sz="600" b="0" cap="none" spc="0" dirty="0" err="1">
                <a:ln>
                  <a:noFill/>
                </a:ln>
                <a:solidFill>
                  <a:srgbClr val="005386"/>
                </a:solidFill>
                <a:effectLst/>
                <a:latin typeface="Arial Narrow" pitchFamily="34" charset="0"/>
                <a:cs typeface="Arial" pitchFamily="34" charset="0"/>
              </a:rPr>
              <a:t>Dassault</a:t>
            </a:r>
            <a:r>
              <a:rPr lang="en-US" sz="600" b="0" cap="none" spc="0" dirty="0">
                <a:ln>
                  <a:noFill/>
                </a:ln>
                <a:solidFill>
                  <a:srgbClr val="005386"/>
                </a:solidFill>
                <a:effectLst/>
                <a:latin typeface="Arial Narrow" pitchFamily="34" charset="0"/>
                <a:cs typeface="Arial" pitchFamily="34" charset="0"/>
              </a:rPr>
              <a:t> </a:t>
            </a:r>
            <a:r>
              <a:rPr lang="en-US" sz="600" b="0" cap="none" spc="0" dirty="0" err="1">
                <a:ln>
                  <a:noFill/>
                </a:ln>
                <a:solidFill>
                  <a:srgbClr val="005386"/>
                </a:solidFill>
                <a:effectLst/>
                <a:latin typeface="Arial Narrow" pitchFamily="34" charset="0"/>
                <a:cs typeface="Arial" pitchFamily="34" charset="0"/>
              </a:rPr>
              <a:t>Systèmes</a:t>
            </a:r>
            <a:r>
              <a:rPr lang="en-US" sz="600" b="0" cap="none" spc="0" dirty="0">
                <a:ln>
                  <a:noFill/>
                </a:ln>
                <a:solidFill>
                  <a:srgbClr val="005386"/>
                </a:solidFill>
                <a:effectLst/>
                <a:latin typeface="Arial Narrow" pitchFamily="34" charset="0"/>
                <a:cs typeface="Arial" pitchFamily="34" charset="0"/>
              </a:rPr>
              <a:t> | </a:t>
            </a:r>
            <a:r>
              <a:rPr lang="en-US" sz="600" b="0" cap="none" spc="0" noProof="0" dirty="0">
                <a:ln>
                  <a:noFill/>
                </a:ln>
                <a:solidFill>
                  <a:srgbClr val="005386"/>
                </a:solidFill>
                <a:effectLst/>
                <a:latin typeface="Arial Narrow" pitchFamily="34" charset="0"/>
                <a:cs typeface="Arial" pitchFamily="34" charset="0"/>
              </a:rPr>
              <a:t>Confidential</a:t>
            </a:r>
            <a:r>
              <a:rPr lang="en-US" sz="600" b="0" cap="none" spc="0" dirty="0">
                <a:ln>
                  <a:noFill/>
                </a:ln>
                <a:solidFill>
                  <a:srgbClr val="005386"/>
                </a:solidFill>
                <a:effectLst/>
                <a:latin typeface="Arial Narrow" pitchFamily="34" charset="0"/>
                <a:cs typeface="Arial" pitchFamily="34" charset="0"/>
              </a:rPr>
              <a:t> Information | </a:t>
            </a:r>
            <a:fld id="{7932CEB9-7706-4840-A8AE-48D24CB336EF}" type="datetimeFigureOut">
              <a:rPr lang="en-US" sz="600" b="0" cap="none" spc="0" smtClean="0">
                <a:ln>
                  <a:noFill/>
                </a:ln>
                <a:solidFill>
                  <a:srgbClr val="005386"/>
                </a:solidFill>
                <a:effectLst/>
                <a:latin typeface="Arial Narrow" pitchFamily="34" charset="0"/>
                <a:cs typeface="Arial" pitchFamily="34" charset="0"/>
              </a:rPr>
              <a:pPr algn="ctr"/>
              <a:t>11/8/2020</a:t>
            </a:fld>
            <a:r>
              <a:rPr lang="en-US" sz="600" b="0" cap="none" spc="0" dirty="0">
                <a:ln>
                  <a:noFill/>
                </a:ln>
                <a:solidFill>
                  <a:srgbClr val="005386"/>
                </a:solidFill>
                <a:effectLst/>
                <a:latin typeface="Arial Narrow" pitchFamily="34" charset="0"/>
                <a:cs typeface="Arial" pitchFamily="34" charset="0"/>
              </a:rPr>
              <a:t> | ref.: 3DS_Document_2015</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92079" y="4719511"/>
            <a:ext cx="2580927" cy="243820"/>
          </a:xfrm>
          <a:prstGeom prst="rect">
            <a:avLst/>
          </a:prstGeom>
        </p:spPr>
      </p:pic>
    </p:spTree>
    <p:extLst>
      <p:ext uri="{BB962C8B-B14F-4D97-AF65-F5344CB8AC3E}">
        <p14:creationId xmlns:p14="http://schemas.microsoft.com/office/powerpoint/2010/main" val="1421467885"/>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showMasterSp="0" preserve="1" userDrawn="1">
  <p:cSld name="Title Slide Blue_NETVIBES Template_2015">
    <p:bg>
      <p:bgPr>
        <a:solidFill>
          <a:schemeClr val="accent1"/>
        </a:solidFill>
        <a:effectLst/>
      </p:bgPr>
    </p:bg>
    <p:spTree>
      <p:nvGrpSpPr>
        <p:cNvPr id="1" name=""/>
        <p:cNvGrpSpPr/>
        <p:nvPr/>
      </p:nvGrpSpPr>
      <p:grpSpPr>
        <a:xfrm>
          <a:off x="0" y="0"/>
          <a:ext cx="0" cy="0"/>
          <a:chOff x="0" y="0"/>
          <a:chExt cx="0" cy="0"/>
        </a:xfrm>
      </p:grpSpPr>
      <p:sp>
        <p:nvSpPr>
          <p:cNvPr id="9" name="Titre 1"/>
          <p:cNvSpPr>
            <a:spLocks noGrp="1"/>
          </p:cNvSpPr>
          <p:nvPr>
            <p:ph type="title" hasCustomPrompt="1"/>
          </p:nvPr>
        </p:nvSpPr>
        <p:spPr>
          <a:xfrm>
            <a:off x="3851920" y="891336"/>
            <a:ext cx="4752528" cy="374073"/>
          </a:xfrm>
        </p:spPr>
        <p:txBody>
          <a:bodyPr>
            <a:noAutofit/>
          </a:bodyPr>
          <a:lstStyle>
            <a:lvl1pPr algn="r">
              <a:defRPr lang="en-US" sz="3200" b="0" i="0" kern="1200" spc="0" baseline="0" noProof="0" dirty="0" smtClean="0">
                <a:solidFill>
                  <a:schemeClr val="bg1"/>
                </a:solidFill>
                <a:effectLst/>
                <a:latin typeface="+mj-lt"/>
                <a:ea typeface="+mj-ea"/>
                <a:cs typeface="3ds Light"/>
              </a:defRPr>
            </a:lvl1pPr>
          </a:lstStyle>
          <a:p>
            <a:r>
              <a:rPr lang="en-US" noProof="0" dirty="0"/>
              <a:t>Click to edit title</a:t>
            </a:r>
          </a:p>
        </p:txBody>
      </p:sp>
      <p:sp>
        <p:nvSpPr>
          <p:cNvPr id="15" name="Text Placeholder 14"/>
          <p:cNvSpPr>
            <a:spLocks noGrp="1"/>
          </p:cNvSpPr>
          <p:nvPr>
            <p:ph type="body" sz="quarter" idx="11" hasCustomPrompt="1"/>
          </p:nvPr>
        </p:nvSpPr>
        <p:spPr>
          <a:xfrm>
            <a:off x="4572000" y="1491630"/>
            <a:ext cx="4032250" cy="431800"/>
          </a:xfrm>
        </p:spPr>
        <p:txBody>
          <a:bodyPr anchor="ctr">
            <a:normAutofit/>
          </a:bodyPr>
          <a:lstStyle>
            <a:lvl1pPr algn="r">
              <a:lnSpc>
                <a:spcPct val="100000"/>
              </a:lnSpc>
              <a:spcBef>
                <a:spcPts val="0"/>
              </a:spcBef>
              <a:buFont typeface="Arial" pitchFamily="34" charset="0"/>
              <a:buNone/>
              <a:defRPr sz="2000" baseline="0">
                <a:solidFill>
                  <a:schemeClr val="bg1"/>
                </a:solidFill>
                <a:latin typeface="+mj-lt"/>
              </a:defRPr>
            </a:lvl1pPr>
            <a:lvl2pPr>
              <a:buFont typeface="Arial" pitchFamily="34" charset="0"/>
              <a:buNone/>
              <a:defRPr>
                <a:solidFill>
                  <a:schemeClr val="bg1"/>
                </a:solidFill>
              </a:defRPr>
            </a:lvl2pPr>
            <a:lvl3pPr>
              <a:buFont typeface="Arial" pitchFamily="34" charset="0"/>
              <a:buNone/>
              <a:defRPr>
                <a:solidFill>
                  <a:schemeClr val="bg1"/>
                </a:solidFill>
              </a:defRPr>
            </a:lvl3pPr>
            <a:lvl4pPr>
              <a:buFont typeface="Arial" pitchFamily="34" charset="0"/>
              <a:buNone/>
              <a:defRPr>
                <a:solidFill>
                  <a:schemeClr val="bg1"/>
                </a:solidFill>
              </a:defRPr>
            </a:lvl4pPr>
            <a:lvl5pPr>
              <a:buNone/>
              <a:defRPr>
                <a:solidFill>
                  <a:schemeClr val="bg1"/>
                </a:solidFill>
              </a:defRPr>
            </a:lvl5pPr>
          </a:lstStyle>
          <a:p>
            <a:pPr lvl="0"/>
            <a:r>
              <a:rPr lang="en-US" dirty="0"/>
              <a:t>Click to add subtitle</a:t>
            </a:r>
          </a:p>
        </p:txBody>
      </p:sp>
      <p:sp>
        <p:nvSpPr>
          <p:cNvPr id="14" name="TextBox 13"/>
          <p:cNvSpPr txBox="1"/>
          <p:nvPr userDrawn="1"/>
        </p:nvSpPr>
        <p:spPr>
          <a:xfrm rot="16200000">
            <a:off x="-2430000" y="2488561"/>
            <a:ext cx="5158228" cy="181106"/>
          </a:xfrm>
          <a:prstGeom prst="rect">
            <a:avLst/>
          </a:prstGeom>
          <a:noFill/>
        </p:spPr>
        <p:txBody>
          <a:bodyPr wrap="square" lIns="87916" tIns="43957" rIns="87916" bIns="43957"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600" b="1" i="0" cap="none" spc="0" dirty="0">
                <a:ln>
                  <a:noFill/>
                </a:ln>
                <a:solidFill>
                  <a:schemeClr val="bg1"/>
                </a:solidFill>
                <a:effectLst/>
                <a:latin typeface="Arial Narrow" pitchFamily="34" charset="0"/>
                <a:cs typeface="Arial" pitchFamily="34" charset="0"/>
              </a:rPr>
              <a:t>3DS.COM</a:t>
            </a:r>
            <a:r>
              <a:rPr lang="en-US" sz="600" b="0" cap="none" spc="0" baseline="0" dirty="0">
                <a:ln>
                  <a:noFill/>
                </a:ln>
                <a:solidFill>
                  <a:schemeClr val="bg1"/>
                </a:solidFill>
                <a:effectLst/>
                <a:latin typeface="Arial Narrow" pitchFamily="34" charset="0"/>
                <a:cs typeface="Arial" pitchFamily="34" charset="0"/>
              </a:rPr>
              <a:t> </a:t>
            </a:r>
            <a:r>
              <a:rPr lang="en-US" sz="600" b="0" cap="none" spc="0" dirty="0">
                <a:ln>
                  <a:noFill/>
                </a:ln>
                <a:solidFill>
                  <a:schemeClr val="bg1"/>
                </a:solidFill>
                <a:effectLst/>
                <a:latin typeface="Arial Narrow" pitchFamily="34" charset="0"/>
                <a:cs typeface="Arial" pitchFamily="34" charset="0"/>
              </a:rPr>
              <a:t>© </a:t>
            </a:r>
            <a:r>
              <a:rPr lang="en-US" sz="600" b="0" cap="none" spc="0" dirty="0" err="1">
                <a:ln>
                  <a:noFill/>
                </a:ln>
                <a:solidFill>
                  <a:schemeClr val="bg1"/>
                </a:solidFill>
                <a:effectLst/>
                <a:latin typeface="Arial Narrow" pitchFamily="34" charset="0"/>
                <a:cs typeface="Arial" pitchFamily="34" charset="0"/>
              </a:rPr>
              <a:t>Dassault</a:t>
            </a:r>
            <a:r>
              <a:rPr lang="en-US" sz="600" b="0" cap="none" spc="0" dirty="0">
                <a:ln>
                  <a:noFill/>
                </a:ln>
                <a:solidFill>
                  <a:schemeClr val="bg1"/>
                </a:solidFill>
                <a:effectLst/>
                <a:latin typeface="Arial Narrow" pitchFamily="34" charset="0"/>
                <a:cs typeface="Arial" pitchFamily="34" charset="0"/>
              </a:rPr>
              <a:t> </a:t>
            </a:r>
            <a:r>
              <a:rPr lang="en-US" sz="600" b="0" cap="none" spc="0" dirty="0" err="1">
                <a:ln>
                  <a:noFill/>
                </a:ln>
                <a:solidFill>
                  <a:schemeClr val="bg1"/>
                </a:solidFill>
                <a:effectLst/>
                <a:latin typeface="Arial Narrow" pitchFamily="34" charset="0"/>
                <a:cs typeface="Arial" pitchFamily="34" charset="0"/>
              </a:rPr>
              <a:t>Systèmes</a:t>
            </a:r>
            <a:r>
              <a:rPr lang="en-US" sz="600" b="0" cap="none" spc="0" dirty="0">
                <a:ln>
                  <a:noFill/>
                </a:ln>
                <a:solidFill>
                  <a:schemeClr val="bg1"/>
                </a:solidFill>
                <a:effectLst/>
                <a:latin typeface="Arial Narrow" pitchFamily="34" charset="0"/>
                <a:cs typeface="Arial" pitchFamily="34" charset="0"/>
              </a:rPr>
              <a:t> | </a:t>
            </a:r>
            <a:r>
              <a:rPr lang="en-US" sz="600" b="0" cap="none" spc="0" noProof="0" dirty="0">
                <a:ln>
                  <a:noFill/>
                </a:ln>
                <a:solidFill>
                  <a:schemeClr val="bg1"/>
                </a:solidFill>
                <a:effectLst/>
                <a:latin typeface="Arial Narrow" pitchFamily="34" charset="0"/>
                <a:cs typeface="Arial" pitchFamily="34" charset="0"/>
              </a:rPr>
              <a:t>Confidential</a:t>
            </a:r>
            <a:r>
              <a:rPr lang="en-US" sz="600" b="0" cap="none" spc="0" dirty="0">
                <a:ln>
                  <a:noFill/>
                </a:ln>
                <a:solidFill>
                  <a:schemeClr val="bg1"/>
                </a:solidFill>
                <a:effectLst/>
                <a:latin typeface="Arial Narrow" pitchFamily="34" charset="0"/>
                <a:cs typeface="Arial" pitchFamily="34" charset="0"/>
              </a:rPr>
              <a:t> Information | </a:t>
            </a:r>
            <a:fld id="{7932CEB9-7706-4840-A8AE-48D24CB336EF}" type="datetimeFigureOut">
              <a:rPr lang="en-US" sz="600" b="0" cap="none" spc="0" smtClean="0">
                <a:ln>
                  <a:noFill/>
                </a:ln>
                <a:solidFill>
                  <a:schemeClr val="bg1"/>
                </a:solidFill>
                <a:effectLst/>
                <a:latin typeface="Arial Narrow" pitchFamily="34" charset="0"/>
                <a:cs typeface="Arial" pitchFamily="34" charset="0"/>
              </a:rPr>
              <a:pPr marL="0" marR="0" indent="0" algn="ctr" defTabSz="914400" rtl="0" eaLnBrk="1" fontAlgn="auto" latinLnBrk="0" hangingPunct="1">
                <a:lnSpc>
                  <a:spcPct val="100000"/>
                </a:lnSpc>
                <a:spcBef>
                  <a:spcPts val="0"/>
                </a:spcBef>
                <a:spcAft>
                  <a:spcPts val="0"/>
                </a:spcAft>
                <a:buClrTx/>
                <a:buSzTx/>
                <a:buFontTx/>
                <a:buNone/>
                <a:tabLst/>
                <a:defRPr/>
              </a:pPr>
              <a:t>11/8/2020</a:t>
            </a:fld>
            <a:r>
              <a:rPr lang="en-US" sz="600" b="0" cap="none" spc="0" dirty="0">
                <a:ln>
                  <a:noFill/>
                </a:ln>
                <a:solidFill>
                  <a:schemeClr val="bg1"/>
                </a:solidFill>
                <a:effectLst/>
                <a:latin typeface="Arial Narrow" pitchFamily="34" charset="0"/>
                <a:cs typeface="Arial" pitchFamily="34" charset="0"/>
              </a:rPr>
              <a:t> | ref.: 3DS_Document_2015</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5786" y="903515"/>
            <a:ext cx="2919743" cy="3450051"/>
          </a:xfrm>
          <a:prstGeom prst="rect">
            <a:avLst/>
          </a:prstGeom>
        </p:spPr>
      </p:pic>
    </p:spTree>
    <p:extLst>
      <p:ext uri="{BB962C8B-B14F-4D97-AF65-F5344CB8AC3E}">
        <p14:creationId xmlns:p14="http://schemas.microsoft.com/office/powerpoint/2010/main" val="3378999210"/>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Agenda Slide_NETVIBES Template_2015">
    <p:spTree>
      <p:nvGrpSpPr>
        <p:cNvPr id="1" name=""/>
        <p:cNvGrpSpPr/>
        <p:nvPr/>
      </p:nvGrpSpPr>
      <p:grpSpPr>
        <a:xfrm>
          <a:off x="0" y="0"/>
          <a:ext cx="0" cy="0"/>
          <a:chOff x="0" y="0"/>
          <a:chExt cx="0" cy="0"/>
        </a:xfrm>
      </p:grpSpPr>
      <p:sp>
        <p:nvSpPr>
          <p:cNvPr id="4" name="Espace réservé du texte 5"/>
          <p:cNvSpPr>
            <a:spLocks noGrp="1"/>
          </p:cNvSpPr>
          <p:nvPr>
            <p:ph type="body" sz="quarter" idx="11" hasCustomPrompt="1"/>
          </p:nvPr>
        </p:nvSpPr>
        <p:spPr>
          <a:xfrm>
            <a:off x="729343" y="1131670"/>
            <a:ext cx="7924119" cy="360000"/>
          </a:xfrm>
          <a:solidFill>
            <a:schemeClr val="tx1"/>
          </a:solidFill>
        </p:spPr>
        <p:txBody>
          <a:bodyPr lIns="288000" tIns="36000" rIns="72000" bIns="36000" anchor="ctr"/>
          <a:lstStyle>
            <a:lvl1pPr marL="0" indent="0">
              <a:spcBef>
                <a:spcPts val="0"/>
              </a:spcBef>
              <a:buNone/>
              <a:defRPr baseline="0">
                <a:solidFill>
                  <a:schemeClr val="bg1"/>
                </a:solidFill>
              </a:defRPr>
            </a:lvl1pPr>
          </a:lstStyle>
          <a:p>
            <a:pPr lvl="0"/>
            <a:r>
              <a:rPr lang="en-US" noProof="0"/>
              <a:t>First item</a:t>
            </a:r>
          </a:p>
        </p:txBody>
      </p:sp>
      <p:sp>
        <p:nvSpPr>
          <p:cNvPr id="6" name="Espace réservé du texte 5"/>
          <p:cNvSpPr>
            <a:spLocks noGrp="1"/>
          </p:cNvSpPr>
          <p:nvPr>
            <p:ph type="body" sz="quarter" idx="13" hasCustomPrompt="1"/>
          </p:nvPr>
        </p:nvSpPr>
        <p:spPr>
          <a:xfrm>
            <a:off x="729343" y="1668708"/>
            <a:ext cx="7924119" cy="360000"/>
          </a:xfrm>
          <a:noFill/>
        </p:spPr>
        <p:txBody>
          <a:bodyPr lIns="288000" tIns="36000" rIns="72000" bIns="36000" anchor="ctr"/>
          <a:lstStyle>
            <a:lvl1pPr marL="0" indent="0">
              <a:spcBef>
                <a:spcPts val="0"/>
              </a:spcBef>
              <a:buNone/>
              <a:defRPr baseline="0">
                <a:solidFill>
                  <a:schemeClr val="tx1"/>
                </a:solidFill>
              </a:defRPr>
            </a:lvl1pPr>
          </a:lstStyle>
          <a:p>
            <a:pPr lvl="0"/>
            <a:r>
              <a:rPr lang="en-US" noProof="0"/>
              <a:t>Second item</a:t>
            </a:r>
          </a:p>
        </p:txBody>
      </p:sp>
      <p:sp>
        <p:nvSpPr>
          <p:cNvPr id="8" name="Espace réservé du texte 5"/>
          <p:cNvSpPr>
            <a:spLocks noGrp="1"/>
          </p:cNvSpPr>
          <p:nvPr>
            <p:ph type="body" sz="quarter" idx="15" hasCustomPrompt="1"/>
          </p:nvPr>
        </p:nvSpPr>
        <p:spPr>
          <a:xfrm>
            <a:off x="729343" y="2211750"/>
            <a:ext cx="7924119" cy="360000"/>
          </a:xfrm>
          <a:noFill/>
        </p:spPr>
        <p:txBody>
          <a:bodyPr lIns="288000" tIns="36000" rIns="72000" bIns="36000" anchor="ctr"/>
          <a:lstStyle>
            <a:lvl1pPr marL="0" indent="0">
              <a:spcBef>
                <a:spcPts val="0"/>
              </a:spcBef>
              <a:buNone/>
              <a:defRPr baseline="0">
                <a:solidFill>
                  <a:schemeClr val="tx1"/>
                </a:solidFill>
              </a:defRPr>
            </a:lvl1pPr>
          </a:lstStyle>
          <a:p>
            <a:pPr lvl="0"/>
            <a:r>
              <a:rPr lang="en-US" noProof="0"/>
              <a:t>Third item</a:t>
            </a:r>
          </a:p>
        </p:txBody>
      </p:sp>
      <p:sp>
        <p:nvSpPr>
          <p:cNvPr id="10" name="Espace réservé du texte 5"/>
          <p:cNvSpPr>
            <a:spLocks noGrp="1"/>
          </p:cNvSpPr>
          <p:nvPr>
            <p:ph type="body" sz="quarter" idx="17" hasCustomPrompt="1"/>
          </p:nvPr>
        </p:nvSpPr>
        <p:spPr>
          <a:xfrm>
            <a:off x="729343" y="2751810"/>
            <a:ext cx="7924119" cy="360000"/>
          </a:xfrm>
          <a:noFill/>
        </p:spPr>
        <p:txBody>
          <a:bodyPr lIns="288000" tIns="36000" rIns="72000" bIns="36000" anchor="ctr"/>
          <a:lstStyle>
            <a:lvl1pPr marL="0" indent="0">
              <a:spcBef>
                <a:spcPts val="0"/>
              </a:spcBef>
              <a:buNone/>
              <a:defRPr baseline="0">
                <a:solidFill>
                  <a:schemeClr val="tx1"/>
                </a:solidFill>
              </a:defRPr>
            </a:lvl1pPr>
          </a:lstStyle>
          <a:p>
            <a:pPr lvl="0"/>
            <a:r>
              <a:rPr lang="en-US" noProof="0"/>
              <a:t>Fourth item</a:t>
            </a:r>
          </a:p>
        </p:txBody>
      </p:sp>
      <p:sp>
        <p:nvSpPr>
          <p:cNvPr id="12" name="Espace réservé du texte 5"/>
          <p:cNvSpPr>
            <a:spLocks noGrp="1"/>
          </p:cNvSpPr>
          <p:nvPr>
            <p:ph type="body" sz="quarter" idx="19" hasCustomPrompt="1"/>
          </p:nvPr>
        </p:nvSpPr>
        <p:spPr>
          <a:xfrm>
            <a:off x="729343" y="3291870"/>
            <a:ext cx="7924119" cy="360000"/>
          </a:xfrm>
          <a:noFill/>
        </p:spPr>
        <p:txBody>
          <a:bodyPr lIns="288000" tIns="36000" rIns="72000" bIns="36000" anchor="ctr"/>
          <a:lstStyle>
            <a:lvl1pPr marL="0" indent="0">
              <a:spcBef>
                <a:spcPts val="0"/>
              </a:spcBef>
              <a:buNone/>
              <a:defRPr baseline="0">
                <a:solidFill>
                  <a:schemeClr val="tx1"/>
                </a:solidFill>
              </a:defRPr>
            </a:lvl1pPr>
          </a:lstStyle>
          <a:p>
            <a:pPr lvl="0"/>
            <a:r>
              <a:rPr lang="en-US" noProof="0"/>
              <a:t>Fifth item</a:t>
            </a:r>
          </a:p>
        </p:txBody>
      </p:sp>
      <p:sp>
        <p:nvSpPr>
          <p:cNvPr id="14" name="Espace réservé du texte 5"/>
          <p:cNvSpPr>
            <a:spLocks noGrp="1"/>
          </p:cNvSpPr>
          <p:nvPr>
            <p:ph type="body" sz="quarter" idx="21" hasCustomPrompt="1"/>
          </p:nvPr>
        </p:nvSpPr>
        <p:spPr>
          <a:xfrm>
            <a:off x="729343" y="3831930"/>
            <a:ext cx="7924119" cy="360000"/>
          </a:xfrm>
          <a:noFill/>
        </p:spPr>
        <p:txBody>
          <a:bodyPr lIns="288000" tIns="36000" rIns="72000" bIns="36000" anchor="ctr"/>
          <a:lstStyle>
            <a:lvl1pPr marL="0" indent="0">
              <a:spcBef>
                <a:spcPts val="0"/>
              </a:spcBef>
              <a:buNone/>
              <a:defRPr baseline="0">
                <a:solidFill>
                  <a:schemeClr val="tx1"/>
                </a:solidFill>
              </a:defRPr>
            </a:lvl1pPr>
          </a:lstStyle>
          <a:p>
            <a:pPr lvl="0"/>
            <a:r>
              <a:rPr lang="en-US" noProof="0"/>
              <a:t>Sixth item</a:t>
            </a:r>
          </a:p>
        </p:txBody>
      </p:sp>
      <p:sp>
        <p:nvSpPr>
          <p:cNvPr id="16" name="Title 15"/>
          <p:cNvSpPr>
            <a:spLocks noGrp="1"/>
          </p:cNvSpPr>
          <p:nvPr>
            <p:ph type="title"/>
          </p:nvPr>
        </p:nvSpPr>
        <p:spPr/>
        <p:txBody>
          <a:bodyPr/>
          <a:lstStyle>
            <a:lvl1pPr>
              <a:defRPr baseline="0"/>
            </a:lvl1pPr>
          </a:lstStyle>
          <a:p>
            <a:r>
              <a:rPr lang="en-US"/>
              <a:t>Click to edit Master title style</a:t>
            </a:r>
            <a:endParaRPr lang="en-US" dirty="0"/>
          </a:p>
        </p:txBody>
      </p:sp>
    </p:spTree>
    <p:extLst>
      <p:ext uri="{BB962C8B-B14F-4D97-AF65-F5344CB8AC3E}">
        <p14:creationId xmlns:p14="http://schemas.microsoft.com/office/powerpoint/2010/main" val="2055486154"/>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Section Header_NETVIBES Template_2015">
    <p:spTree>
      <p:nvGrpSpPr>
        <p:cNvPr id="1" name=""/>
        <p:cNvGrpSpPr/>
        <p:nvPr/>
      </p:nvGrpSpPr>
      <p:grpSpPr>
        <a:xfrm>
          <a:off x="0" y="0"/>
          <a:ext cx="0" cy="0"/>
          <a:chOff x="0" y="0"/>
          <a:chExt cx="0" cy="0"/>
        </a:xfrm>
      </p:grpSpPr>
      <p:sp>
        <p:nvSpPr>
          <p:cNvPr id="22" name="Text Placeholder 16"/>
          <p:cNvSpPr>
            <a:spLocks noGrp="1"/>
          </p:cNvSpPr>
          <p:nvPr>
            <p:ph type="body" sz="quarter" idx="11" hasCustomPrompt="1"/>
          </p:nvPr>
        </p:nvSpPr>
        <p:spPr>
          <a:xfrm>
            <a:off x="1367644" y="879562"/>
            <a:ext cx="7272808" cy="648072"/>
          </a:xfrm>
        </p:spPr>
        <p:txBody>
          <a:bodyPr anchor="ctr">
            <a:noAutofit/>
          </a:bodyPr>
          <a:lstStyle>
            <a:lvl1pPr algn="r">
              <a:lnSpc>
                <a:spcPct val="100000"/>
              </a:lnSpc>
              <a:spcBef>
                <a:spcPts val="0"/>
              </a:spcBef>
              <a:buFont typeface="Arial" pitchFamily="34" charset="0"/>
              <a:buNone/>
              <a:defRPr sz="3200" baseline="0"/>
            </a:lvl1pPr>
            <a:lvl2pPr>
              <a:buFont typeface="Arial" pitchFamily="34" charset="0"/>
              <a:buNone/>
              <a:defRPr/>
            </a:lvl2pPr>
            <a:lvl3pPr>
              <a:buFont typeface="Arial" pitchFamily="34" charset="0"/>
              <a:buNone/>
              <a:defRPr/>
            </a:lvl3pPr>
            <a:lvl4pPr>
              <a:buFont typeface="Arial" pitchFamily="34" charset="0"/>
              <a:buNone/>
              <a:defRPr/>
            </a:lvl4pPr>
            <a:lvl5pPr>
              <a:buNone/>
              <a:defRPr/>
            </a:lvl5pPr>
          </a:lstStyle>
          <a:p>
            <a:pPr lvl="0"/>
            <a:r>
              <a:rPr lang="en-US" dirty="0"/>
              <a:t>Click to edit Master title style</a:t>
            </a:r>
          </a:p>
        </p:txBody>
      </p:sp>
      <p:sp>
        <p:nvSpPr>
          <p:cNvPr id="23" name="Text Placeholder 20"/>
          <p:cNvSpPr>
            <a:spLocks noGrp="1"/>
          </p:cNvSpPr>
          <p:nvPr>
            <p:ph type="body" sz="quarter" idx="12" hasCustomPrompt="1"/>
          </p:nvPr>
        </p:nvSpPr>
        <p:spPr>
          <a:xfrm>
            <a:off x="1368425" y="1707654"/>
            <a:ext cx="7272338" cy="468313"/>
          </a:xfrm>
        </p:spPr>
        <p:txBody>
          <a:bodyPr vert="horz" lIns="87916" tIns="43957" rIns="87916" bIns="43957" rtlCol="0" anchor="ctr">
            <a:noAutofit/>
          </a:bodyPr>
          <a:lstStyle>
            <a:lvl1pPr algn="r">
              <a:lnSpc>
                <a:spcPct val="100000"/>
              </a:lnSpc>
              <a:buFont typeface="Arial" pitchFamily="34" charset="0"/>
              <a:buNone/>
              <a:defRPr lang="en-US" sz="2000" b="0" i="0" kern="900" spc="0" baseline="0" dirty="0" smtClean="0">
                <a:solidFill>
                  <a:schemeClr val="tx1"/>
                </a:solidFill>
                <a:latin typeface="+mj-lt"/>
                <a:ea typeface="+mn-ea"/>
                <a:cs typeface="3ds Light"/>
              </a:defRPr>
            </a:lvl1pPr>
          </a:lstStyle>
          <a:p>
            <a:pPr marL="187200" lvl="0" indent="-259200" algn="r" defTabSz="879152" rtl="0" eaLnBrk="1" latinLnBrk="0" hangingPunct="1">
              <a:lnSpc>
                <a:spcPts val="2000"/>
              </a:lnSpc>
              <a:spcBef>
                <a:spcPts val="0"/>
              </a:spcBef>
              <a:buSzPct val="100000"/>
            </a:pPr>
            <a:r>
              <a:rPr lang="en-US" dirty="0"/>
              <a:t>Click to add subtitle</a:t>
            </a:r>
          </a:p>
        </p:txBody>
      </p:sp>
    </p:spTree>
    <p:extLst>
      <p:ext uri="{BB962C8B-B14F-4D97-AF65-F5344CB8AC3E}">
        <p14:creationId xmlns:p14="http://schemas.microsoft.com/office/powerpoint/2010/main" val="4044404126"/>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 Subtitles &amp; Content_NETVIBES Template_2015">
    <p:spTree>
      <p:nvGrpSpPr>
        <p:cNvPr id="1" name=""/>
        <p:cNvGrpSpPr/>
        <p:nvPr/>
      </p:nvGrpSpPr>
      <p:grpSpPr>
        <a:xfrm>
          <a:off x="0" y="0"/>
          <a:ext cx="0" cy="0"/>
          <a:chOff x="0" y="0"/>
          <a:chExt cx="0" cy="0"/>
        </a:xfrm>
      </p:grpSpPr>
      <p:sp>
        <p:nvSpPr>
          <p:cNvPr id="8" name="Text Placeholder 7"/>
          <p:cNvSpPr>
            <a:spLocks noGrp="1"/>
          </p:cNvSpPr>
          <p:nvPr>
            <p:ph type="body" sz="quarter" idx="14" hasCustomPrompt="1"/>
          </p:nvPr>
        </p:nvSpPr>
        <p:spPr>
          <a:xfrm>
            <a:off x="719572" y="842963"/>
            <a:ext cx="7926407" cy="396549"/>
          </a:xfrm>
        </p:spPr>
        <p:txBody>
          <a:bodyPr wrap="square">
            <a:spAutoFit/>
          </a:bodyPr>
          <a:lstStyle>
            <a:lvl1pPr>
              <a:buFont typeface="Arial" pitchFamily="34" charset="0"/>
              <a:buNone/>
              <a:defRPr baseline="0"/>
            </a:lvl1pPr>
          </a:lstStyle>
          <a:p>
            <a:pPr lvl="0"/>
            <a:r>
              <a:rPr lang="en-US" dirty="0"/>
              <a:t>Click to add subtitle</a:t>
            </a:r>
          </a:p>
        </p:txBody>
      </p:sp>
      <p:sp>
        <p:nvSpPr>
          <p:cNvPr id="5" name="Title 4"/>
          <p:cNvSpPr>
            <a:spLocks noGrp="1"/>
          </p:cNvSpPr>
          <p:nvPr>
            <p:ph type="title"/>
          </p:nvPr>
        </p:nvSpPr>
        <p:spPr>
          <a:xfrm>
            <a:off x="719572" y="361747"/>
            <a:ext cx="7920880" cy="374073"/>
          </a:xfrm>
        </p:spPr>
        <p:txBody>
          <a:bodyPr/>
          <a:lstStyle/>
          <a:p>
            <a:r>
              <a:rPr lang="en-US" dirty="0"/>
              <a:t>Click to edit Master title style</a:t>
            </a:r>
          </a:p>
        </p:txBody>
      </p:sp>
      <p:sp>
        <p:nvSpPr>
          <p:cNvPr id="7" name="Content Placeholder 6"/>
          <p:cNvSpPr>
            <a:spLocks noGrp="1"/>
          </p:cNvSpPr>
          <p:nvPr>
            <p:ph sz="quarter" idx="15"/>
          </p:nvPr>
        </p:nvSpPr>
        <p:spPr>
          <a:xfrm>
            <a:off x="719571" y="1276350"/>
            <a:ext cx="7950899" cy="3167608"/>
          </a:xfrm>
        </p:spPr>
        <p:txBody>
          <a:bodyPr/>
          <a:lstStyle>
            <a:lvl1pPr marL="252000" indent="-252000">
              <a:spcBef>
                <a:spcPts val="800"/>
              </a:spcBef>
              <a:defRPr/>
            </a:lvl1pPr>
            <a:lvl2pPr>
              <a:spcBef>
                <a:spcPts val="600"/>
              </a:spcBef>
              <a:defRPr/>
            </a:lvl2pPr>
            <a:lvl3pPr>
              <a:spcBef>
                <a:spcPts val="400"/>
              </a:spcBef>
              <a:defRPr/>
            </a:lvl3pPr>
            <a:lvl4pPr>
              <a:spcBef>
                <a:spcPts val="400"/>
              </a:spcBef>
              <a:defRPr spc="0" baseline="0"/>
            </a:lvl4pPr>
            <a:lvl5pPr>
              <a:spcBef>
                <a:spcPts val="4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9923822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le and Content_NETVIBES Template_2015">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Click to edit Master title style</a:t>
            </a:r>
          </a:p>
        </p:txBody>
      </p:sp>
      <p:sp>
        <p:nvSpPr>
          <p:cNvPr id="5" name="Content Placeholder 6"/>
          <p:cNvSpPr>
            <a:spLocks noGrp="1"/>
          </p:cNvSpPr>
          <p:nvPr>
            <p:ph sz="quarter" idx="15"/>
          </p:nvPr>
        </p:nvSpPr>
        <p:spPr>
          <a:xfrm>
            <a:off x="719138" y="879561"/>
            <a:ext cx="7921625" cy="3684501"/>
          </a:xfrm>
        </p:spPr>
        <p:txBody>
          <a:bodyPr/>
          <a:lstStyle>
            <a:lvl4pPr>
              <a:defRPr spc="0" baseline="0"/>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59118438"/>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wo Content_NETVIBES Template_2015">
    <p:spTree>
      <p:nvGrpSpPr>
        <p:cNvPr id="1" name=""/>
        <p:cNvGrpSpPr/>
        <p:nvPr/>
      </p:nvGrpSpPr>
      <p:grpSpPr>
        <a:xfrm>
          <a:off x="0" y="0"/>
          <a:ext cx="0" cy="0"/>
          <a:chOff x="0" y="0"/>
          <a:chExt cx="0" cy="0"/>
        </a:xfrm>
      </p:grpSpPr>
      <p:sp>
        <p:nvSpPr>
          <p:cNvPr id="2" name="Titre 1"/>
          <p:cNvSpPr>
            <a:spLocks noGrp="1"/>
          </p:cNvSpPr>
          <p:nvPr>
            <p:ph type="title"/>
          </p:nvPr>
        </p:nvSpPr>
        <p:spPr>
          <a:xfrm>
            <a:off x="719572" y="361747"/>
            <a:ext cx="7920880" cy="374073"/>
          </a:xfrm>
        </p:spPr>
        <p:txBody>
          <a:bodyPr/>
          <a:lstStyle>
            <a:lvl1pPr algn="l">
              <a:defRPr baseline="0"/>
            </a:lvl1pPr>
          </a:lstStyle>
          <a:p>
            <a:r>
              <a:rPr lang="en-US"/>
              <a:t>Click to edit Master title style</a:t>
            </a:r>
            <a:endParaRPr lang="fr-FR" dirty="0"/>
          </a:p>
        </p:txBody>
      </p:sp>
      <p:sp>
        <p:nvSpPr>
          <p:cNvPr id="7" name="Text Placeholder 7"/>
          <p:cNvSpPr>
            <a:spLocks noGrp="1"/>
          </p:cNvSpPr>
          <p:nvPr>
            <p:ph type="body" sz="quarter" idx="14" hasCustomPrompt="1"/>
          </p:nvPr>
        </p:nvSpPr>
        <p:spPr>
          <a:xfrm>
            <a:off x="719139" y="842963"/>
            <a:ext cx="7934324" cy="396549"/>
          </a:xfrm>
        </p:spPr>
        <p:txBody>
          <a:bodyPr wrap="square">
            <a:spAutoFit/>
          </a:bodyPr>
          <a:lstStyle>
            <a:lvl1pPr>
              <a:buFont typeface="Arial" pitchFamily="34" charset="0"/>
              <a:buNone/>
              <a:defRPr/>
            </a:lvl1pPr>
          </a:lstStyle>
          <a:p>
            <a:pPr lvl="0"/>
            <a:r>
              <a:rPr lang="en-US" dirty="0"/>
              <a:t>Click to add subtitle</a:t>
            </a:r>
          </a:p>
        </p:txBody>
      </p:sp>
      <p:sp>
        <p:nvSpPr>
          <p:cNvPr id="6" name="Content Placeholder 6"/>
          <p:cNvSpPr>
            <a:spLocks noGrp="1"/>
          </p:cNvSpPr>
          <p:nvPr>
            <p:ph sz="quarter" idx="15"/>
          </p:nvPr>
        </p:nvSpPr>
        <p:spPr>
          <a:xfrm>
            <a:off x="719139" y="1276349"/>
            <a:ext cx="3840480" cy="3287713"/>
          </a:xfrm>
        </p:spPr>
        <p:txBody>
          <a:bodyPr/>
          <a:lstStyle>
            <a:lvl4pPr>
              <a:defRPr spc="0" baseline="0"/>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6"/>
          <p:cNvSpPr>
            <a:spLocks noGrp="1"/>
          </p:cNvSpPr>
          <p:nvPr>
            <p:ph sz="quarter" idx="16"/>
          </p:nvPr>
        </p:nvSpPr>
        <p:spPr>
          <a:xfrm>
            <a:off x="4812983" y="1275606"/>
            <a:ext cx="3840480" cy="3291840"/>
          </a:xfrm>
        </p:spPr>
        <p:txBody>
          <a:bodyPr/>
          <a:lstStyle>
            <a:lvl4pPr>
              <a:defRPr spc="0" baseline="0"/>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4128901"/>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amp; Subtitle Only_NETVIBES Template_2015">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5" name="Text Placeholder 7"/>
          <p:cNvSpPr>
            <a:spLocks noGrp="1"/>
          </p:cNvSpPr>
          <p:nvPr>
            <p:ph type="body" sz="quarter" idx="14" hasCustomPrompt="1"/>
          </p:nvPr>
        </p:nvSpPr>
        <p:spPr>
          <a:xfrm>
            <a:off x="719137" y="842963"/>
            <a:ext cx="7934325" cy="396549"/>
          </a:xfrm>
        </p:spPr>
        <p:txBody>
          <a:bodyPr wrap="square">
            <a:spAutoFit/>
          </a:bodyPr>
          <a:lstStyle>
            <a:lvl1pPr>
              <a:buFont typeface="Arial" pitchFamily="34" charset="0"/>
              <a:buNone/>
              <a:defRPr/>
            </a:lvl1pPr>
          </a:lstStyle>
          <a:p>
            <a:pPr lvl="0"/>
            <a:r>
              <a:rPr lang="en-US" dirty="0"/>
              <a:t>Click to add subtitle</a:t>
            </a:r>
          </a:p>
        </p:txBody>
      </p:sp>
    </p:spTree>
    <p:extLst>
      <p:ext uri="{BB962C8B-B14F-4D97-AF65-F5344CB8AC3E}">
        <p14:creationId xmlns:p14="http://schemas.microsoft.com/office/powerpoint/2010/main" val="11765397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Title Slide_SOLIDWORKS Template_2015">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5786" y="903515"/>
            <a:ext cx="2919743" cy="3450051"/>
          </a:xfrm>
          <a:prstGeom prst="rect">
            <a:avLst/>
          </a:prstGeom>
        </p:spPr>
      </p:pic>
      <p:sp>
        <p:nvSpPr>
          <p:cNvPr id="12" name="Titre 1"/>
          <p:cNvSpPr>
            <a:spLocks noGrp="1"/>
          </p:cNvSpPr>
          <p:nvPr>
            <p:ph type="title" hasCustomPrompt="1"/>
          </p:nvPr>
        </p:nvSpPr>
        <p:spPr>
          <a:xfrm>
            <a:off x="3851920" y="891336"/>
            <a:ext cx="4752528" cy="374073"/>
          </a:xfrm>
        </p:spPr>
        <p:txBody>
          <a:bodyPr>
            <a:noAutofit/>
          </a:bodyPr>
          <a:lstStyle>
            <a:lvl1pPr algn="r">
              <a:defRPr lang="en-US" sz="3200" b="0" i="0" kern="1200" spc="0" baseline="0" noProof="0" dirty="0" smtClean="0">
                <a:solidFill>
                  <a:schemeClr val="tx1"/>
                </a:solidFill>
                <a:effectLst/>
                <a:latin typeface="+mj-lt"/>
                <a:ea typeface="+mj-ea"/>
                <a:cs typeface="3ds Light"/>
              </a:defRPr>
            </a:lvl1pPr>
          </a:lstStyle>
          <a:p>
            <a:r>
              <a:rPr lang="en-US" noProof="0" dirty="0"/>
              <a:t>Click to edit title</a:t>
            </a:r>
          </a:p>
        </p:txBody>
      </p:sp>
      <p:sp>
        <p:nvSpPr>
          <p:cNvPr id="9" name="Text Placeholder 14"/>
          <p:cNvSpPr>
            <a:spLocks noGrp="1"/>
          </p:cNvSpPr>
          <p:nvPr>
            <p:ph type="body" sz="quarter" idx="11" hasCustomPrompt="1"/>
          </p:nvPr>
        </p:nvSpPr>
        <p:spPr>
          <a:xfrm>
            <a:off x="4572000" y="1491630"/>
            <a:ext cx="4032250" cy="431800"/>
          </a:xfrm>
        </p:spPr>
        <p:txBody>
          <a:bodyPr anchor="ctr">
            <a:noAutofit/>
          </a:bodyPr>
          <a:lstStyle>
            <a:lvl1pPr algn="r">
              <a:lnSpc>
                <a:spcPct val="100000"/>
              </a:lnSpc>
              <a:spcBef>
                <a:spcPts val="0"/>
              </a:spcBef>
              <a:buFont typeface="Arial" pitchFamily="34" charset="0"/>
              <a:buNone/>
              <a:defRPr sz="2000" kern="900" spc="0" baseline="0">
                <a:solidFill>
                  <a:schemeClr val="tx1"/>
                </a:solidFill>
              </a:defRPr>
            </a:lvl1pPr>
            <a:lvl2pPr>
              <a:buFont typeface="Arial" pitchFamily="34" charset="0"/>
              <a:buNone/>
              <a:defRPr>
                <a:solidFill>
                  <a:schemeClr val="bg1"/>
                </a:solidFill>
              </a:defRPr>
            </a:lvl2pPr>
            <a:lvl3pPr>
              <a:buFont typeface="Arial" pitchFamily="34" charset="0"/>
              <a:buNone/>
              <a:defRPr>
                <a:solidFill>
                  <a:schemeClr val="bg1"/>
                </a:solidFill>
              </a:defRPr>
            </a:lvl3pPr>
            <a:lvl4pPr>
              <a:buFont typeface="Arial" pitchFamily="34" charset="0"/>
              <a:buNone/>
              <a:defRPr>
                <a:solidFill>
                  <a:schemeClr val="bg1"/>
                </a:solidFill>
              </a:defRPr>
            </a:lvl4pPr>
            <a:lvl5pPr>
              <a:buNone/>
              <a:defRPr>
                <a:solidFill>
                  <a:schemeClr val="bg1"/>
                </a:solidFill>
              </a:defRPr>
            </a:lvl5pPr>
          </a:lstStyle>
          <a:p>
            <a:pPr lvl="0"/>
            <a:r>
              <a:rPr lang="en-US" dirty="0"/>
              <a:t>Click to add subtitle</a:t>
            </a:r>
          </a:p>
        </p:txBody>
      </p:sp>
      <p:sp>
        <p:nvSpPr>
          <p:cNvPr id="13" name="TextBox 12"/>
          <p:cNvSpPr txBox="1"/>
          <p:nvPr userDrawn="1"/>
        </p:nvSpPr>
        <p:spPr>
          <a:xfrm rot="16200000">
            <a:off x="-2430000" y="2488561"/>
            <a:ext cx="5158228" cy="181106"/>
          </a:xfrm>
          <a:prstGeom prst="rect">
            <a:avLst/>
          </a:prstGeom>
          <a:noFill/>
        </p:spPr>
        <p:txBody>
          <a:bodyPr wrap="square" lIns="87916" tIns="43957" rIns="87916" bIns="43957"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600" b="1" i="0" cap="none" spc="0" dirty="0">
                <a:ln>
                  <a:noFill/>
                </a:ln>
                <a:solidFill>
                  <a:srgbClr val="005386"/>
                </a:solidFill>
                <a:effectLst/>
                <a:latin typeface="Arial Narrow" pitchFamily="34" charset="0"/>
                <a:cs typeface="Arial" pitchFamily="34" charset="0"/>
              </a:rPr>
              <a:t>3DS.COM</a:t>
            </a:r>
            <a:r>
              <a:rPr lang="en-US" sz="600" b="1" i="0" cap="none" spc="0" dirty="0">
                <a:ln>
                  <a:noFill/>
                </a:ln>
                <a:solidFill>
                  <a:schemeClr val="accent4"/>
                </a:solidFill>
                <a:effectLst/>
                <a:latin typeface="Arial Narrow" pitchFamily="34" charset="0"/>
                <a:cs typeface="Arial" pitchFamily="34" charset="0"/>
              </a:rPr>
              <a:t> </a:t>
            </a:r>
            <a:r>
              <a:rPr lang="en-US" sz="600" b="0" cap="none" spc="0" dirty="0">
                <a:ln>
                  <a:noFill/>
                </a:ln>
                <a:solidFill>
                  <a:srgbClr val="005386"/>
                </a:solidFill>
                <a:effectLst/>
                <a:latin typeface="Arial Narrow" pitchFamily="34" charset="0"/>
                <a:cs typeface="Arial" pitchFamily="34" charset="0"/>
              </a:rPr>
              <a:t>© </a:t>
            </a:r>
            <a:r>
              <a:rPr lang="en-US" sz="600" b="0" cap="none" spc="0" dirty="0" err="1">
                <a:ln>
                  <a:noFill/>
                </a:ln>
                <a:solidFill>
                  <a:srgbClr val="005386"/>
                </a:solidFill>
                <a:effectLst/>
                <a:latin typeface="Arial Narrow" pitchFamily="34" charset="0"/>
                <a:cs typeface="Arial" pitchFamily="34" charset="0"/>
              </a:rPr>
              <a:t>Dassault</a:t>
            </a:r>
            <a:r>
              <a:rPr lang="en-US" sz="600" b="0" cap="none" spc="0" dirty="0">
                <a:ln>
                  <a:noFill/>
                </a:ln>
                <a:solidFill>
                  <a:srgbClr val="005386"/>
                </a:solidFill>
                <a:effectLst/>
                <a:latin typeface="Arial Narrow" pitchFamily="34" charset="0"/>
                <a:cs typeface="Arial" pitchFamily="34" charset="0"/>
              </a:rPr>
              <a:t> </a:t>
            </a:r>
            <a:r>
              <a:rPr lang="en-US" sz="600" b="0" cap="none" spc="0" dirty="0" err="1">
                <a:ln>
                  <a:noFill/>
                </a:ln>
                <a:solidFill>
                  <a:srgbClr val="005386"/>
                </a:solidFill>
                <a:effectLst/>
                <a:latin typeface="Arial Narrow" pitchFamily="34" charset="0"/>
                <a:cs typeface="Arial" pitchFamily="34" charset="0"/>
              </a:rPr>
              <a:t>Systèmes</a:t>
            </a:r>
            <a:r>
              <a:rPr lang="en-US" sz="600" b="0" cap="none" spc="0" dirty="0">
                <a:ln>
                  <a:noFill/>
                </a:ln>
                <a:solidFill>
                  <a:srgbClr val="005386"/>
                </a:solidFill>
                <a:effectLst/>
                <a:latin typeface="Arial Narrow" pitchFamily="34" charset="0"/>
                <a:cs typeface="Arial" pitchFamily="34" charset="0"/>
              </a:rPr>
              <a:t> | </a:t>
            </a:r>
            <a:r>
              <a:rPr lang="en-US" sz="600" b="0" cap="none" spc="0" noProof="0" dirty="0">
                <a:ln>
                  <a:noFill/>
                </a:ln>
                <a:solidFill>
                  <a:srgbClr val="005386"/>
                </a:solidFill>
                <a:effectLst/>
                <a:latin typeface="Arial Narrow" pitchFamily="34" charset="0"/>
                <a:cs typeface="Arial" pitchFamily="34" charset="0"/>
              </a:rPr>
              <a:t>Confidential</a:t>
            </a:r>
            <a:r>
              <a:rPr lang="en-US" sz="600" b="0" cap="none" spc="0" dirty="0">
                <a:ln>
                  <a:noFill/>
                </a:ln>
                <a:solidFill>
                  <a:srgbClr val="005386"/>
                </a:solidFill>
                <a:effectLst/>
                <a:latin typeface="Arial Narrow" pitchFamily="34" charset="0"/>
                <a:cs typeface="Arial" pitchFamily="34" charset="0"/>
              </a:rPr>
              <a:t> Information | </a:t>
            </a:r>
            <a:fld id="{7932CEB9-7706-4840-A8AE-48D24CB336EF}" type="datetimeFigureOut">
              <a:rPr lang="en-US" sz="600" b="0" cap="none" spc="0" smtClean="0">
                <a:ln>
                  <a:noFill/>
                </a:ln>
                <a:solidFill>
                  <a:srgbClr val="005386"/>
                </a:solidFill>
                <a:effectLst/>
                <a:latin typeface="Arial Narrow" pitchFamily="34" charset="0"/>
                <a:cs typeface="Arial" pitchFamily="34" charset="0"/>
              </a:rPr>
              <a:pPr algn="ctr"/>
              <a:t>11/8/2020</a:t>
            </a:fld>
            <a:r>
              <a:rPr lang="en-US" sz="600" b="0" cap="none" spc="0" dirty="0">
                <a:ln>
                  <a:noFill/>
                </a:ln>
                <a:solidFill>
                  <a:srgbClr val="005386"/>
                </a:solidFill>
                <a:effectLst/>
                <a:latin typeface="Arial Narrow" pitchFamily="34" charset="0"/>
                <a:cs typeface="Arial" pitchFamily="34" charset="0"/>
              </a:rPr>
              <a:t> | ref.: 3DS_Document_2015</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92079" y="4719511"/>
            <a:ext cx="2580927" cy="243820"/>
          </a:xfrm>
          <a:prstGeom prst="rect">
            <a:avLst/>
          </a:prstGeom>
        </p:spPr>
      </p:pic>
    </p:spTree>
    <p:extLst>
      <p:ext uri="{BB962C8B-B14F-4D97-AF65-F5344CB8AC3E}">
        <p14:creationId xmlns:p14="http://schemas.microsoft.com/office/powerpoint/2010/main" val="811334196"/>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_NETVIBES Template_2015">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lvl1pPr>
              <a:defRPr baseline="0"/>
            </a:lvl1pPr>
          </a:lstStyle>
          <a:p>
            <a:r>
              <a:rPr lang="en-US"/>
              <a:t>Click to edit Master title style</a:t>
            </a:r>
            <a:endParaRPr lang="en-US" dirty="0"/>
          </a:p>
        </p:txBody>
      </p:sp>
    </p:spTree>
    <p:extLst>
      <p:ext uri="{BB962C8B-B14F-4D97-AF65-F5344CB8AC3E}">
        <p14:creationId xmlns:p14="http://schemas.microsoft.com/office/powerpoint/2010/main" val="3312951025"/>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blank" preserve="1">
  <p:cSld name="Blank_NETVIBES Template_2015">
    <p:spTree>
      <p:nvGrpSpPr>
        <p:cNvPr id="1" name=""/>
        <p:cNvGrpSpPr/>
        <p:nvPr/>
      </p:nvGrpSpPr>
      <p:grpSpPr>
        <a:xfrm>
          <a:off x="0" y="0"/>
          <a:ext cx="0" cy="0"/>
          <a:chOff x="0" y="0"/>
          <a:chExt cx="0" cy="0"/>
        </a:xfrm>
      </p:grpSpPr>
    </p:spTree>
    <p:extLst>
      <p:ext uri="{BB962C8B-B14F-4D97-AF65-F5344CB8AC3E}">
        <p14:creationId xmlns:p14="http://schemas.microsoft.com/office/powerpoint/2010/main" val="498382739"/>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Back Cover_NETVIBES Template_2015">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339975" y="41011"/>
            <a:ext cx="4464050" cy="4451853"/>
          </a:xfrm>
          <a:prstGeom prst="rect">
            <a:avLst/>
          </a:prstGeom>
        </p:spPr>
      </p:pic>
    </p:spTree>
    <p:extLst>
      <p:ext uri="{BB962C8B-B14F-4D97-AF65-F5344CB8AC3E}">
        <p14:creationId xmlns:p14="http://schemas.microsoft.com/office/powerpoint/2010/main" val="1179662305"/>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showMasterSp="0" preserve="1" userDrawn="1">
  <p:cSld name="Title Slide_3DEXCITE Template_2015">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5786" y="903515"/>
            <a:ext cx="2919743" cy="3450051"/>
          </a:xfrm>
          <a:prstGeom prst="rect">
            <a:avLst/>
          </a:prstGeom>
        </p:spPr>
      </p:pic>
      <p:sp>
        <p:nvSpPr>
          <p:cNvPr id="12" name="Titre 1"/>
          <p:cNvSpPr>
            <a:spLocks noGrp="1"/>
          </p:cNvSpPr>
          <p:nvPr>
            <p:ph type="title" hasCustomPrompt="1"/>
          </p:nvPr>
        </p:nvSpPr>
        <p:spPr>
          <a:xfrm>
            <a:off x="3851920" y="891336"/>
            <a:ext cx="4752528" cy="374073"/>
          </a:xfrm>
        </p:spPr>
        <p:txBody>
          <a:bodyPr>
            <a:noAutofit/>
          </a:bodyPr>
          <a:lstStyle>
            <a:lvl1pPr algn="r">
              <a:defRPr lang="en-US" sz="3200" b="0" i="0" kern="1200" spc="0" baseline="0" noProof="0" dirty="0" smtClean="0">
                <a:solidFill>
                  <a:schemeClr val="tx1"/>
                </a:solidFill>
                <a:effectLst/>
                <a:latin typeface="+mj-lt"/>
                <a:ea typeface="+mj-ea"/>
                <a:cs typeface="3ds Light"/>
              </a:defRPr>
            </a:lvl1pPr>
          </a:lstStyle>
          <a:p>
            <a:r>
              <a:rPr lang="en-US" noProof="0" dirty="0"/>
              <a:t>Click to edit title</a:t>
            </a:r>
          </a:p>
        </p:txBody>
      </p:sp>
      <p:sp>
        <p:nvSpPr>
          <p:cNvPr id="9" name="Text Placeholder 14"/>
          <p:cNvSpPr>
            <a:spLocks noGrp="1"/>
          </p:cNvSpPr>
          <p:nvPr>
            <p:ph type="body" sz="quarter" idx="11" hasCustomPrompt="1"/>
          </p:nvPr>
        </p:nvSpPr>
        <p:spPr>
          <a:xfrm>
            <a:off x="4572000" y="1491630"/>
            <a:ext cx="4032250" cy="431800"/>
          </a:xfrm>
        </p:spPr>
        <p:txBody>
          <a:bodyPr anchor="ctr">
            <a:noAutofit/>
          </a:bodyPr>
          <a:lstStyle>
            <a:lvl1pPr algn="r">
              <a:lnSpc>
                <a:spcPct val="100000"/>
              </a:lnSpc>
              <a:spcBef>
                <a:spcPts val="0"/>
              </a:spcBef>
              <a:buFont typeface="Arial" pitchFamily="34" charset="0"/>
              <a:buNone/>
              <a:defRPr sz="2000" kern="900" spc="0" baseline="0">
                <a:solidFill>
                  <a:schemeClr val="tx1"/>
                </a:solidFill>
              </a:defRPr>
            </a:lvl1pPr>
            <a:lvl2pPr>
              <a:buFont typeface="Arial" pitchFamily="34" charset="0"/>
              <a:buNone/>
              <a:defRPr>
                <a:solidFill>
                  <a:schemeClr val="bg1"/>
                </a:solidFill>
              </a:defRPr>
            </a:lvl2pPr>
            <a:lvl3pPr>
              <a:buFont typeface="Arial" pitchFamily="34" charset="0"/>
              <a:buNone/>
              <a:defRPr>
                <a:solidFill>
                  <a:schemeClr val="bg1"/>
                </a:solidFill>
              </a:defRPr>
            </a:lvl3pPr>
            <a:lvl4pPr>
              <a:buFont typeface="Arial" pitchFamily="34" charset="0"/>
              <a:buNone/>
              <a:defRPr>
                <a:solidFill>
                  <a:schemeClr val="bg1"/>
                </a:solidFill>
              </a:defRPr>
            </a:lvl4pPr>
            <a:lvl5pPr>
              <a:buNone/>
              <a:defRPr>
                <a:solidFill>
                  <a:schemeClr val="bg1"/>
                </a:solidFill>
              </a:defRPr>
            </a:lvl5pPr>
          </a:lstStyle>
          <a:p>
            <a:pPr lvl="0"/>
            <a:r>
              <a:rPr lang="en-US" dirty="0"/>
              <a:t>Click to add subtitle</a:t>
            </a:r>
          </a:p>
        </p:txBody>
      </p:sp>
      <p:sp>
        <p:nvSpPr>
          <p:cNvPr id="13" name="TextBox 12"/>
          <p:cNvSpPr txBox="1"/>
          <p:nvPr userDrawn="1"/>
        </p:nvSpPr>
        <p:spPr>
          <a:xfrm rot="16200000">
            <a:off x="-2430000" y="2488561"/>
            <a:ext cx="5158228" cy="181106"/>
          </a:xfrm>
          <a:prstGeom prst="rect">
            <a:avLst/>
          </a:prstGeom>
          <a:noFill/>
        </p:spPr>
        <p:txBody>
          <a:bodyPr wrap="square" lIns="87916" tIns="43957" rIns="87916" bIns="43957"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600" b="1" i="0" cap="none" spc="0" dirty="0">
                <a:ln>
                  <a:noFill/>
                </a:ln>
                <a:solidFill>
                  <a:srgbClr val="005386"/>
                </a:solidFill>
                <a:effectLst/>
                <a:latin typeface="Arial Narrow" pitchFamily="34" charset="0"/>
                <a:cs typeface="Arial" pitchFamily="34" charset="0"/>
              </a:rPr>
              <a:t>3DS.COM</a:t>
            </a:r>
            <a:r>
              <a:rPr lang="en-US" sz="600" b="1" i="0" cap="none" spc="0" dirty="0">
                <a:ln>
                  <a:noFill/>
                </a:ln>
                <a:solidFill>
                  <a:schemeClr val="accent4"/>
                </a:solidFill>
                <a:effectLst/>
                <a:latin typeface="Arial Narrow" pitchFamily="34" charset="0"/>
                <a:cs typeface="Arial" pitchFamily="34" charset="0"/>
              </a:rPr>
              <a:t> </a:t>
            </a:r>
            <a:r>
              <a:rPr lang="en-US" sz="600" b="0" cap="none" spc="0" dirty="0">
                <a:ln>
                  <a:noFill/>
                </a:ln>
                <a:solidFill>
                  <a:srgbClr val="005386"/>
                </a:solidFill>
                <a:effectLst/>
                <a:latin typeface="Arial Narrow" pitchFamily="34" charset="0"/>
                <a:cs typeface="Arial" pitchFamily="34" charset="0"/>
              </a:rPr>
              <a:t>© </a:t>
            </a:r>
            <a:r>
              <a:rPr lang="en-US" sz="600" b="0" cap="none" spc="0" dirty="0" err="1">
                <a:ln>
                  <a:noFill/>
                </a:ln>
                <a:solidFill>
                  <a:srgbClr val="005386"/>
                </a:solidFill>
                <a:effectLst/>
                <a:latin typeface="Arial Narrow" pitchFamily="34" charset="0"/>
                <a:cs typeface="Arial" pitchFamily="34" charset="0"/>
              </a:rPr>
              <a:t>Dassault</a:t>
            </a:r>
            <a:r>
              <a:rPr lang="en-US" sz="600" b="0" cap="none" spc="0" dirty="0">
                <a:ln>
                  <a:noFill/>
                </a:ln>
                <a:solidFill>
                  <a:srgbClr val="005386"/>
                </a:solidFill>
                <a:effectLst/>
                <a:latin typeface="Arial Narrow" pitchFamily="34" charset="0"/>
                <a:cs typeface="Arial" pitchFamily="34" charset="0"/>
              </a:rPr>
              <a:t> </a:t>
            </a:r>
            <a:r>
              <a:rPr lang="en-US" sz="600" b="0" cap="none" spc="0" dirty="0" err="1">
                <a:ln>
                  <a:noFill/>
                </a:ln>
                <a:solidFill>
                  <a:srgbClr val="005386"/>
                </a:solidFill>
                <a:effectLst/>
                <a:latin typeface="Arial Narrow" pitchFamily="34" charset="0"/>
                <a:cs typeface="Arial" pitchFamily="34" charset="0"/>
              </a:rPr>
              <a:t>Systèmes</a:t>
            </a:r>
            <a:r>
              <a:rPr lang="en-US" sz="600" b="0" cap="none" spc="0" dirty="0">
                <a:ln>
                  <a:noFill/>
                </a:ln>
                <a:solidFill>
                  <a:srgbClr val="005386"/>
                </a:solidFill>
                <a:effectLst/>
                <a:latin typeface="Arial Narrow" pitchFamily="34" charset="0"/>
                <a:cs typeface="Arial" pitchFamily="34" charset="0"/>
              </a:rPr>
              <a:t> | </a:t>
            </a:r>
            <a:r>
              <a:rPr lang="en-US" sz="600" b="0" cap="none" spc="0" noProof="0" dirty="0">
                <a:ln>
                  <a:noFill/>
                </a:ln>
                <a:solidFill>
                  <a:srgbClr val="005386"/>
                </a:solidFill>
                <a:effectLst/>
                <a:latin typeface="Arial Narrow" pitchFamily="34" charset="0"/>
                <a:cs typeface="Arial" pitchFamily="34" charset="0"/>
              </a:rPr>
              <a:t>Confidential</a:t>
            </a:r>
            <a:r>
              <a:rPr lang="en-US" sz="600" b="0" cap="none" spc="0" dirty="0">
                <a:ln>
                  <a:noFill/>
                </a:ln>
                <a:solidFill>
                  <a:srgbClr val="005386"/>
                </a:solidFill>
                <a:effectLst/>
                <a:latin typeface="Arial Narrow" pitchFamily="34" charset="0"/>
                <a:cs typeface="Arial" pitchFamily="34" charset="0"/>
              </a:rPr>
              <a:t> Information | </a:t>
            </a:r>
            <a:fld id="{7932CEB9-7706-4840-A8AE-48D24CB336EF}" type="datetimeFigureOut">
              <a:rPr lang="en-US" sz="600" b="0" cap="none" spc="0" smtClean="0">
                <a:ln>
                  <a:noFill/>
                </a:ln>
                <a:solidFill>
                  <a:srgbClr val="005386"/>
                </a:solidFill>
                <a:effectLst/>
                <a:latin typeface="Arial Narrow" pitchFamily="34" charset="0"/>
                <a:cs typeface="Arial" pitchFamily="34" charset="0"/>
              </a:rPr>
              <a:pPr algn="ctr"/>
              <a:t>11/8/2020</a:t>
            </a:fld>
            <a:r>
              <a:rPr lang="en-US" sz="600" b="0" cap="none" spc="0" dirty="0">
                <a:ln>
                  <a:noFill/>
                </a:ln>
                <a:solidFill>
                  <a:srgbClr val="005386"/>
                </a:solidFill>
                <a:effectLst/>
                <a:latin typeface="Arial Narrow" pitchFamily="34" charset="0"/>
                <a:cs typeface="Arial" pitchFamily="34" charset="0"/>
              </a:rPr>
              <a:t> | ref.: 3DS_Document_2015</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92079" y="4719511"/>
            <a:ext cx="2580927" cy="243820"/>
          </a:xfrm>
          <a:prstGeom prst="rect">
            <a:avLst/>
          </a:prstGeom>
        </p:spPr>
      </p:pic>
    </p:spTree>
    <p:extLst>
      <p:ext uri="{BB962C8B-B14F-4D97-AF65-F5344CB8AC3E}">
        <p14:creationId xmlns:p14="http://schemas.microsoft.com/office/powerpoint/2010/main" val="346581650"/>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showMasterSp="0" preserve="1" userDrawn="1">
  <p:cSld name="Title Slide Blue_3DEXCITE Template_2015">
    <p:bg>
      <p:bgPr>
        <a:solidFill>
          <a:schemeClr val="accent1"/>
        </a:solidFill>
        <a:effectLst/>
      </p:bgPr>
    </p:bg>
    <p:spTree>
      <p:nvGrpSpPr>
        <p:cNvPr id="1" name=""/>
        <p:cNvGrpSpPr/>
        <p:nvPr/>
      </p:nvGrpSpPr>
      <p:grpSpPr>
        <a:xfrm>
          <a:off x="0" y="0"/>
          <a:ext cx="0" cy="0"/>
          <a:chOff x="0" y="0"/>
          <a:chExt cx="0" cy="0"/>
        </a:xfrm>
      </p:grpSpPr>
      <p:sp>
        <p:nvSpPr>
          <p:cNvPr id="9" name="Titre 1"/>
          <p:cNvSpPr>
            <a:spLocks noGrp="1"/>
          </p:cNvSpPr>
          <p:nvPr>
            <p:ph type="title" hasCustomPrompt="1"/>
          </p:nvPr>
        </p:nvSpPr>
        <p:spPr>
          <a:xfrm>
            <a:off x="3851920" y="891336"/>
            <a:ext cx="4752528" cy="374073"/>
          </a:xfrm>
        </p:spPr>
        <p:txBody>
          <a:bodyPr>
            <a:noAutofit/>
          </a:bodyPr>
          <a:lstStyle>
            <a:lvl1pPr algn="r">
              <a:defRPr lang="en-US" sz="3200" b="0" i="0" kern="1200" spc="0" baseline="0" noProof="0" dirty="0" smtClean="0">
                <a:solidFill>
                  <a:schemeClr val="bg1"/>
                </a:solidFill>
                <a:effectLst/>
                <a:latin typeface="+mj-lt"/>
                <a:ea typeface="+mj-ea"/>
                <a:cs typeface="3ds Light"/>
              </a:defRPr>
            </a:lvl1pPr>
          </a:lstStyle>
          <a:p>
            <a:r>
              <a:rPr lang="en-US" noProof="0" dirty="0"/>
              <a:t>Click to edit title</a:t>
            </a:r>
          </a:p>
        </p:txBody>
      </p:sp>
      <p:sp>
        <p:nvSpPr>
          <p:cNvPr id="15" name="Text Placeholder 14"/>
          <p:cNvSpPr>
            <a:spLocks noGrp="1"/>
          </p:cNvSpPr>
          <p:nvPr>
            <p:ph type="body" sz="quarter" idx="11" hasCustomPrompt="1"/>
          </p:nvPr>
        </p:nvSpPr>
        <p:spPr>
          <a:xfrm>
            <a:off x="4572000" y="1491630"/>
            <a:ext cx="4032250" cy="431800"/>
          </a:xfrm>
        </p:spPr>
        <p:txBody>
          <a:bodyPr anchor="ctr">
            <a:normAutofit/>
          </a:bodyPr>
          <a:lstStyle>
            <a:lvl1pPr algn="r">
              <a:lnSpc>
                <a:spcPct val="100000"/>
              </a:lnSpc>
              <a:spcBef>
                <a:spcPts val="0"/>
              </a:spcBef>
              <a:buFont typeface="Arial" pitchFamily="34" charset="0"/>
              <a:buNone/>
              <a:defRPr sz="2000" baseline="0">
                <a:solidFill>
                  <a:schemeClr val="bg1"/>
                </a:solidFill>
                <a:latin typeface="+mj-lt"/>
              </a:defRPr>
            </a:lvl1pPr>
            <a:lvl2pPr>
              <a:buFont typeface="Arial" pitchFamily="34" charset="0"/>
              <a:buNone/>
              <a:defRPr>
                <a:solidFill>
                  <a:schemeClr val="bg1"/>
                </a:solidFill>
              </a:defRPr>
            </a:lvl2pPr>
            <a:lvl3pPr>
              <a:buFont typeface="Arial" pitchFamily="34" charset="0"/>
              <a:buNone/>
              <a:defRPr>
                <a:solidFill>
                  <a:schemeClr val="bg1"/>
                </a:solidFill>
              </a:defRPr>
            </a:lvl3pPr>
            <a:lvl4pPr>
              <a:buFont typeface="Arial" pitchFamily="34" charset="0"/>
              <a:buNone/>
              <a:defRPr>
                <a:solidFill>
                  <a:schemeClr val="bg1"/>
                </a:solidFill>
              </a:defRPr>
            </a:lvl4pPr>
            <a:lvl5pPr>
              <a:buNone/>
              <a:defRPr>
                <a:solidFill>
                  <a:schemeClr val="bg1"/>
                </a:solidFill>
              </a:defRPr>
            </a:lvl5pPr>
          </a:lstStyle>
          <a:p>
            <a:pPr lvl="0"/>
            <a:r>
              <a:rPr lang="en-US" dirty="0"/>
              <a:t>Click to add subtitle</a:t>
            </a:r>
          </a:p>
        </p:txBody>
      </p:sp>
      <p:sp>
        <p:nvSpPr>
          <p:cNvPr id="14" name="TextBox 13"/>
          <p:cNvSpPr txBox="1"/>
          <p:nvPr userDrawn="1"/>
        </p:nvSpPr>
        <p:spPr>
          <a:xfrm rot="16200000">
            <a:off x="-2430000" y="2488561"/>
            <a:ext cx="5158228" cy="181106"/>
          </a:xfrm>
          <a:prstGeom prst="rect">
            <a:avLst/>
          </a:prstGeom>
          <a:noFill/>
        </p:spPr>
        <p:txBody>
          <a:bodyPr wrap="square" lIns="87916" tIns="43957" rIns="87916" bIns="43957"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600" b="1" i="0" cap="none" spc="0" dirty="0">
                <a:ln>
                  <a:noFill/>
                </a:ln>
                <a:solidFill>
                  <a:schemeClr val="bg1"/>
                </a:solidFill>
                <a:effectLst/>
                <a:latin typeface="Arial Narrow" pitchFamily="34" charset="0"/>
                <a:cs typeface="Arial" pitchFamily="34" charset="0"/>
              </a:rPr>
              <a:t>3DS.COM</a:t>
            </a:r>
            <a:r>
              <a:rPr lang="en-US" sz="600" b="0" cap="none" spc="0" baseline="0" dirty="0">
                <a:ln>
                  <a:noFill/>
                </a:ln>
                <a:solidFill>
                  <a:schemeClr val="bg1"/>
                </a:solidFill>
                <a:effectLst/>
                <a:latin typeface="Arial Narrow" pitchFamily="34" charset="0"/>
                <a:cs typeface="Arial" pitchFamily="34" charset="0"/>
              </a:rPr>
              <a:t> </a:t>
            </a:r>
            <a:r>
              <a:rPr lang="en-US" sz="600" b="0" cap="none" spc="0" dirty="0">
                <a:ln>
                  <a:noFill/>
                </a:ln>
                <a:solidFill>
                  <a:schemeClr val="bg1"/>
                </a:solidFill>
                <a:effectLst/>
                <a:latin typeface="Arial Narrow" pitchFamily="34" charset="0"/>
                <a:cs typeface="Arial" pitchFamily="34" charset="0"/>
              </a:rPr>
              <a:t>© </a:t>
            </a:r>
            <a:r>
              <a:rPr lang="en-US" sz="600" b="0" cap="none" spc="0" dirty="0" err="1">
                <a:ln>
                  <a:noFill/>
                </a:ln>
                <a:solidFill>
                  <a:schemeClr val="bg1"/>
                </a:solidFill>
                <a:effectLst/>
                <a:latin typeface="Arial Narrow" pitchFamily="34" charset="0"/>
                <a:cs typeface="Arial" pitchFamily="34" charset="0"/>
              </a:rPr>
              <a:t>Dassault</a:t>
            </a:r>
            <a:r>
              <a:rPr lang="en-US" sz="600" b="0" cap="none" spc="0" dirty="0">
                <a:ln>
                  <a:noFill/>
                </a:ln>
                <a:solidFill>
                  <a:schemeClr val="bg1"/>
                </a:solidFill>
                <a:effectLst/>
                <a:latin typeface="Arial Narrow" pitchFamily="34" charset="0"/>
                <a:cs typeface="Arial" pitchFamily="34" charset="0"/>
              </a:rPr>
              <a:t> </a:t>
            </a:r>
            <a:r>
              <a:rPr lang="en-US" sz="600" b="0" cap="none" spc="0" dirty="0" err="1">
                <a:ln>
                  <a:noFill/>
                </a:ln>
                <a:solidFill>
                  <a:schemeClr val="bg1"/>
                </a:solidFill>
                <a:effectLst/>
                <a:latin typeface="Arial Narrow" pitchFamily="34" charset="0"/>
                <a:cs typeface="Arial" pitchFamily="34" charset="0"/>
              </a:rPr>
              <a:t>Systèmes</a:t>
            </a:r>
            <a:r>
              <a:rPr lang="en-US" sz="600" b="0" cap="none" spc="0" dirty="0">
                <a:ln>
                  <a:noFill/>
                </a:ln>
                <a:solidFill>
                  <a:schemeClr val="bg1"/>
                </a:solidFill>
                <a:effectLst/>
                <a:latin typeface="Arial Narrow" pitchFamily="34" charset="0"/>
                <a:cs typeface="Arial" pitchFamily="34" charset="0"/>
              </a:rPr>
              <a:t> | </a:t>
            </a:r>
            <a:r>
              <a:rPr lang="en-US" sz="600" b="0" cap="none" spc="0" noProof="0" dirty="0">
                <a:ln>
                  <a:noFill/>
                </a:ln>
                <a:solidFill>
                  <a:schemeClr val="bg1"/>
                </a:solidFill>
                <a:effectLst/>
                <a:latin typeface="Arial Narrow" pitchFamily="34" charset="0"/>
                <a:cs typeface="Arial" pitchFamily="34" charset="0"/>
              </a:rPr>
              <a:t>Confidential</a:t>
            </a:r>
            <a:r>
              <a:rPr lang="en-US" sz="600" b="0" cap="none" spc="0" dirty="0">
                <a:ln>
                  <a:noFill/>
                </a:ln>
                <a:solidFill>
                  <a:schemeClr val="bg1"/>
                </a:solidFill>
                <a:effectLst/>
                <a:latin typeface="Arial Narrow" pitchFamily="34" charset="0"/>
                <a:cs typeface="Arial" pitchFamily="34" charset="0"/>
              </a:rPr>
              <a:t> Information | </a:t>
            </a:r>
            <a:fld id="{7932CEB9-7706-4840-A8AE-48D24CB336EF}" type="datetimeFigureOut">
              <a:rPr lang="en-US" sz="600" b="0" cap="none" spc="0" smtClean="0">
                <a:ln>
                  <a:noFill/>
                </a:ln>
                <a:solidFill>
                  <a:schemeClr val="bg1"/>
                </a:solidFill>
                <a:effectLst/>
                <a:latin typeface="Arial Narrow" pitchFamily="34" charset="0"/>
                <a:cs typeface="Arial" pitchFamily="34" charset="0"/>
              </a:rPr>
              <a:pPr marL="0" marR="0" indent="0" algn="ctr" defTabSz="914400" rtl="0" eaLnBrk="1" fontAlgn="auto" latinLnBrk="0" hangingPunct="1">
                <a:lnSpc>
                  <a:spcPct val="100000"/>
                </a:lnSpc>
                <a:spcBef>
                  <a:spcPts val="0"/>
                </a:spcBef>
                <a:spcAft>
                  <a:spcPts val="0"/>
                </a:spcAft>
                <a:buClrTx/>
                <a:buSzTx/>
                <a:buFontTx/>
                <a:buNone/>
                <a:tabLst/>
                <a:defRPr/>
              </a:pPr>
              <a:t>11/8/2020</a:t>
            </a:fld>
            <a:r>
              <a:rPr lang="en-US" sz="600" b="0" cap="none" spc="0" dirty="0">
                <a:ln>
                  <a:noFill/>
                </a:ln>
                <a:solidFill>
                  <a:schemeClr val="bg1"/>
                </a:solidFill>
                <a:effectLst/>
                <a:latin typeface="Arial Narrow" pitchFamily="34" charset="0"/>
                <a:cs typeface="Arial" pitchFamily="34" charset="0"/>
              </a:rPr>
              <a:t> | ref.: 3DS_Document_2015</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5786" y="903515"/>
            <a:ext cx="2919743" cy="3450051"/>
          </a:xfrm>
          <a:prstGeom prst="rect">
            <a:avLst/>
          </a:prstGeom>
        </p:spPr>
      </p:pic>
    </p:spTree>
    <p:extLst>
      <p:ext uri="{BB962C8B-B14F-4D97-AF65-F5344CB8AC3E}">
        <p14:creationId xmlns:p14="http://schemas.microsoft.com/office/powerpoint/2010/main" val="3969197711"/>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Agenda Slide_3DEXCITE Template_2015">
    <p:spTree>
      <p:nvGrpSpPr>
        <p:cNvPr id="1" name=""/>
        <p:cNvGrpSpPr/>
        <p:nvPr/>
      </p:nvGrpSpPr>
      <p:grpSpPr>
        <a:xfrm>
          <a:off x="0" y="0"/>
          <a:ext cx="0" cy="0"/>
          <a:chOff x="0" y="0"/>
          <a:chExt cx="0" cy="0"/>
        </a:xfrm>
      </p:grpSpPr>
      <p:sp>
        <p:nvSpPr>
          <p:cNvPr id="4" name="Espace réservé du texte 5"/>
          <p:cNvSpPr>
            <a:spLocks noGrp="1"/>
          </p:cNvSpPr>
          <p:nvPr>
            <p:ph type="body" sz="quarter" idx="11" hasCustomPrompt="1"/>
          </p:nvPr>
        </p:nvSpPr>
        <p:spPr>
          <a:xfrm>
            <a:off x="729343" y="1131670"/>
            <a:ext cx="7924119" cy="360000"/>
          </a:xfrm>
          <a:solidFill>
            <a:schemeClr val="tx1"/>
          </a:solidFill>
        </p:spPr>
        <p:txBody>
          <a:bodyPr lIns="288000" tIns="36000" rIns="72000" bIns="36000" anchor="ctr"/>
          <a:lstStyle>
            <a:lvl1pPr marL="0" indent="0">
              <a:spcBef>
                <a:spcPts val="0"/>
              </a:spcBef>
              <a:buNone/>
              <a:defRPr baseline="0">
                <a:solidFill>
                  <a:schemeClr val="bg1"/>
                </a:solidFill>
              </a:defRPr>
            </a:lvl1pPr>
          </a:lstStyle>
          <a:p>
            <a:pPr lvl="0"/>
            <a:r>
              <a:rPr lang="en-US" noProof="0"/>
              <a:t>First item</a:t>
            </a:r>
          </a:p>
        </p:txBody>
      </p:sp>
      <p:sp>
        <p:nvSpPr>
          <p:cNvPr id="6" name="Espace réservé du texte 5"/>
          <p:cNvSpPr>
            <a:spLocks noGrp="1"/>
          </p:cNvSpPr>
          <p:nvPr>
            <p:ph type="body" sz="quarter" idx="13" hasCustomPrompt="1"/>
          </p:nvPr>
        </p:nvSpPr>
        <p:spPr>
          <a:xfrm>
            <a:off x="729343" y="1668708"/>
            <a:ext cx="7924119" cy="360000"/>
          </a:xfrm>
          <a:noFill/>
        </p:spPr>
        <p:txBody>
          <a:bodyPr lIns="288000" tIns="36000" rIns="72000" bIns="36000" anchor="ctr"/>
          <a:lstStyle>
            <a:lvl1pPr marL="0" indent="0">
              <a:spcBef>
                <a:spcPts val="0"/>
              </a:spcBef>
              <a:buNone/>
              <a:defRPr baseline="0">
                <a:solidFill>
                  <a:schemeClr val="tx1"/>
                </a:solidFill>
              </a:defRPr>
            </a:lvl1pPr>
          </a:lstStyle>
          <a:p>
            <a:pPr lvl="0"/>
            <a:r>
              <a:rPr lang="en-US" noProof="0"/>
              <a:t>Second item</a:t>
            </a:r>
          </a:p>
        </p:txBody>
      </p:sp>
      <p:sp>
        <p:nvSpPr>
          <p:cNvPr id="8" name="Espace réservé du texte 5"/>
          <p:cNvSpPr>
            <a:spLocks noGrp="1"/>
          </p:cNvSpPr>
          <p:nvPr>
            <p:ph type="body" sz="quarter" idx="15" hasCustomPrompt="1"/>
          </p:nvPr>
        </p:nvSpPr>
        <p:spPr>
          <a:xfrm>
            <a:off x="729343" y="2211750"/>
            <a:ext cx="7924119" cy="360000"/>
          </a:xfrm>
          <a:noFill/>
        </p:spPr>
        <p:txBody>
          <a:bodyPr lIns="288000" tIns="36000" rIns="72000" bIns="36000" anchor="ctr"/>
          <a:lstStyle>
            <a:lvl1pPr marL="0" indent="0">
              <a:spcBef>
                <a:spcPts val="0"/>
              </a:spcBef>
              <a:buNone/>
              <a:defRPr baseline="0">
                <a:solidFill>
                  <a:schemeClr val="tx1"/>
                </a:solidFill>
              </a:defRPr>
            </a:lvl1pPr>
          </a:lstStyle>
          <a:p>
            <a:pPr lvl="0"/>
            <a:r>
              <a:rPr lang="en-US" noProof="0"/>
              <a:t>Third item</a:t>
            </a:r>
          </a:p>
        </p:txBody>
      </p:sp>
      <p:sp>
        <p:nvSpPr>
          <p:cNvPr id="10" name="Espace réservé du texte 5"/>
          <p:cNvSpPr>
            <a:spLocks noGrp="1"/>
          </p:cNvSpPr>
          <p:nvPr>
            <p:ph type="body" sz="quarter" idx="17" hasCustomPrompt="1"/>
          </p:nvPr>
        </p:nvSpPr>
        <p:spPr>
          <a:xfrm>
            <a:off x="729343" y="2751810"/>
            <a:ext cx="7924119" cy="360000"/>
          </a:xfrm>
          <a:noFill/>
        </p:spPr>
        <p:txBody>
          <a:bodyPr lIns="288000" tIns="36000" rIns="72000" bIns="36000" anchor="ctr"/>
          <a:lstStyle>
            <a:lvl1pPr marL="0" indent="0">
              <a:spcBef>
                <a:spcPts val="0"/>
              </a:spcBef>
              <a:buNone/>
              <a:defRPr baseline="0">
                <a:solidFill>
                  <a:schemeClr val="tx1"/>
                </a:solidFill>
              </a:defRPr>
            </a:lvl1pPr>
          </a:lstStyle>
          <a:p>
            <a:pPr lvl="0"/>
            <a:r>
              <a:rPr lang="en-US" noProof="0"/>
              <a:t>Fourth item</a:t>
            </a:r>
          </a:p>
        </p:txBody>
      </p:sp>
      <p:sp>
        <p:nvSpPr>
          <p:cNvPr id="12" name="Espace réservé du texte 5"/>
          <p:cNvSpPr>
            <a:spLocks noGrp="1"/>
          </p:cNvSpPr>
          <p:nvPr>
            <p:ph type="body" sz="quarter" idx="19" hasCustomPrompt="1"/>
          </p:nvPr>
        </p:nvSpPr>
        <p:spPr>
          <a:xfrm>
            <a:off x="729343" y="3291870"/>
            <a:ext cx="7924119" cy="360000"/>
          </a:xfrm>
          <a:noFill/>
        </p:spPr>
        <p:txBody>
          <a:bodyPr lIns="288000" tIns="36000" rIns="72000" bIns="36000" anchor="ctr"/>
          <a:lstStyle>
            <a:lvl1pPr marL="0" indent="0">
              <a:spcBef>
                <a:spcPts val="0"/>
              </a:spcBef>
              <a:buNone/>
              <a:defRPr baseline="0">
                <a:solidFill>
                  <a:schemeClr val="tx1"/>
                </a:solidFill>
              </a:defRPr>
            </a:lvl1pPr>
          </a:lstStyle>
          <a:p>
            <a:pPr lvl="0"/>
            <a:r>
              <a:rPr lang="en-US" noProof="0"/>
              <a:t>Fifth item</a:t>
            </a:r>
          </a:p>
        </p:txBody>
      </p:sp>
      <p:sp>
        <p:nvSpPr>
          <p:cNvPr id="14" name="Espace réservé du texte 5"/>
          <p:cNvSpPr>
            <a:spLocks noGrp="1"/>
          </p:cNvSpPr>
          <p:nvPr>
            <p:ph type="body" sz="quarter" idx="21" hasCustomPrompt="1"/>
          </p:nvPr>
        </p:nvSpPr>
        <p:spPr>
          <a:xfrm>
            <a:off x="729343" y="3831930"/>
            <a:ext cx="7924119" cy="360000"/>
          </a:xfrm>
          <a:noFill/>
        </p:spPr>
        <p:txBody>
          <a:bodyPr lIns="288000" tIns="36000" rIns="72000" bIns="36000" anchor="ctr"/>
          <a:lstStyle>
            <a:lvl1pPr marL="0" indent="0">
              <a:spcBef>
                <a:spcPts val="0"/>
              </a:spcBef>
              <a:buNone/>
              <a:defRPr baseline="0">
                <a:solidFill>
                  <a:schemeClr val="tx1"/>
                </a:solidFill>
              </a:defRPr>
            </a:lvl1pPr>
          </a:lstStyle>
          <a:p>
            <a:pPr lvl="0"/>
            <a:r>
              <a:rPr lang="en-US" noProof="0"/>
              <a:t>Sixth item</a:t>
            </a:r>
          </a:p>
        </p:txBody>
      </p:sp>
      <p:sp>
        <p:nvSpPr>
          <p:cNvPr id="16" name="Title 15"/>
          <p:cNvSpPr>
            <a:spLocks noGrp="1"/>
          </p:cNvSpPr>
          <p:nvPr>
            <p:ph type="title"/>
          </p:nvPr>
        </p:nvSpPr>
        <p:spPr/>
        <p:txBody>
          <a:bodyPr/>
          <a:lstStyle>
            <a:lvl1pPr>
              <a:defRPr baseline="0"/>
            </a:lvl1pPr>
          </a:lstStyle>
          <a:p>
            <a:r>
              <a:rPr lang="en-US"/>
              <a:t>Click to edit Master title style</a:t>
            </a:r>
            <a:endParaRPr lang="en-US" dirty="0"/>
          </a:p>
        </p:txBody>
      </p:sp>
    </p:spTree>
    <p:extLst>
      <p:ext uri="{BB962C8B-B14F-4D97-AF65-F5344CB8AC3E}">
        <p14:creationId xmlns:p14="http://schemas.microsoft.com/office/powerpoint/2010/main" val="993063385"/>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Section Header_3DEXCITE Template_2015">
    <p:spTree>
      <p:nvGrpSpPr>
        <p:cNvPr id="1" name=""/>
        <p:cNvGrpSpPr/>
        <p:nvPr/>
      </p:nvGrpSpPr>
      <p:grpSpPr>
        <a:xfrm>
          <a:off x="0" y="0"/>
          <a:ext cx="0" cy="0"/>
          <a:chOff x="0" y="0"/>
          <a:chExt cx="0" cy="0"/>
        </a:xfrm>
      </p:grpSpPr>
      <p:sp>
        <p:nvSpPr>
          <p:cNvPr id="22" name="Text Placeholder 16"/>
          <p:cNvSpPr>
            <a:spLocks noGrp="1"/>
          </p:cNvSpPr>
          <p:nvPr>
            <p:ph type="body" sz="quarter" idx="11" hasCustomPrompt="1"/>
          </p:nvPr>
        </p:nvSpPr>
        <p:spPr>
          <a:xfrm>
            <a:off x="1367644" y="879562"/>
            <a:ext cx="7272808" cy="648072"/>
          </a:xfrm>
        </p:spPr>
        <p:txBody>
          <a:bodyPr anchor="ctr">
            <a:noAutofit/>
          </a:bodyPr>
          <a:lstStyle>
            <a:lvl1pPr algn="r">
              <a:lnSpc>
                <a:spcPct val="100000"/>
              </a:lnSpc>
              <a:spcBef>
                <a:spcPts val="0"/>
              </a:spcBef>
              <a:buFont typeface="Arial" pitchFamily="34" charset="0"/>
              <a:buNone/>
              <a:defRPr sz="3200" baseline="0"/>
            </a:lvl1pPr>
            <a:lvl2pPr>
              <a:buFont typeface="Arial" pitchFamily="34" charset="0"/>
              <a:buNone/>
              <a:defRPr/>
            </a:lvl2pPr>
            <a:lvl3pPr>
              <a:buFont typeface="Arial" pitchFamily="34" charset="0"/>
              <a:buNone/>
              <a:defRPr/>
            </a:lvl3pPr>
            <a:lvl4pPr>
              <a:buFont typeface="Arial" pitchFamily="34" charset="0"/>
              <a:buNone/>
              <a:defRPr/>
            </a:lvl4pPr>
            <a:lvl5pPr>
              <a:buNone/>
              <a:defRPr/>
            </a:lvl5pPr>
          </a:lstStyle>
          <a:p>
            <a:pPr lvl="0"/>
            <a:r>
              <a:rPr lang="en-US" dirty="0"/>
              <a:t>Click to edit Master title style</a:t>
            </a:r>
          </a:p>
        </p:txBody>
      </p:sp>
      <p:sp>
        <p:nvSpPr>
          <p:cNvPr id="23" name="Text Placeholder 20"/>
          <p:cNvSpPr>
            <a:spLocks noGrp="1"/>
          </p:cNvSpPr>
          <p:nvPr>
            <p:ph type="body" sz="quarter" idx="12" hasCustomPrompt="1"/>
          </p:nvPr>
        </p:nvSpPr>
        <p:spPr>
          <a:xfrm>
            <a:off x="1368425" y="1707654"/>
            <a:ext cx="7272338" cy="468313"/>
          </a:xfrm>
        </p:spPr>
        <p:txBody>
          <a:bodyPr vert="horz" lIns="87916" tIns="43957" rIns="87916" bIns="43957" rtlCol="0" anchor="ctr">
            <a:noAutofit/>
          </a:bodyPr>
          <a:lstStyle>
            <a:lvl1pPr algn="r">
              <a:lnSpc>
                <a:spcPct val="100000"/>
              </a:lnSpc>
              <a:buFont typeface="Arial" pitchFamily="34" charset="0"/>
              <a:buNone/>
              <a:defRPr lang="en-US" sz="2000" b="0" i="0" kern="900" spc="0" baseline="0" dirty="0" smtClean="0">
                <a:solidFill>
                  <a:schemeClr val="tx1"/>
                </a:solidFill>
                <a:latin typeface="+mj-lt"/>
                <a:ea typeface="+mn-ea"/>
                <a:cs typeface="3ds Light"/>
              </a:defRPr>
            </a:lvl1pPr>
          </a:lstStyle>
          <a:p>
            <a:pPr marL="187200" lvl="0" indent="-259200" algn="r" defTabSz="879152" rtl="0" eaLnBrk="1" latinLnBrk="0" hangingPunct="1">
              <a:lnSpc>
                <a:spcPts val="2000"/>
              </a:lnSpc>
              <a:spcBef>
                <a:spcPts val="0"/>
              </a:spcBef>
              <a:buSzPct val="100000"/>
            </a:pPr>
            <a:r>
              <a:rPr lang="en-US" dirty="0"/>
              <a:t>Click to add subtitle</a:t>
            </a:r>
          </a:p>
        </p:txBody>
      </p:sp>
    </p:spTree>
    <p:extLst>
      <p:ext uri="{BB962C8B-B14F-4D97-AF65-F5344CB8AC3E}">
        <p14:creationId xmlns:p14="http://schemas.microsoft.com/office/powerpoint/2010/main" val="2093237967"/>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Subtitle &amp; Content_3DEXCITE Template_2015">
    <p:spTree>
      <p:nvGrpSpPr>
        <p:cNvPr id="1" name=""/>
        <p:cNvGrpSpPr/>
        <p:nvPr/>
      </p:nvGrpSpPr>
      <p:grpSpPr>
        <a:xfrm>
          <a:off x="0" y="0"/>
          <a:ext cx="0" cy="0"/>
          <a:chOff x="0" y="0"/>
          <a:chExt cx="0" cy="0"/>
        </a:xfrm>
      </p:grpSpPr>
      <p:sp>
        <p:nvSpPr>
          <p:cNvPr id="8" name="Text Placeholder 7"/>
          <p:cNvSpPr>
            <a:spLocks noGrp="1"/>
          </p:cNvSpPr>
          <p:nvPr>
            <p:ph type="body" sz="quarter" idx="14" hasCustomPrompt="1"/>
          </p:nvPr>
        </p:nvSpPr>
        <p:spPr>
          <a:xfrm>
            <a:off x="719572" y="842963"/>
            <a:ext cx="7926407" cy="396549"/>
          </a:xfrm>
        </p:spPr>
        <p:txBody>
          <a:bodyPr wrap="square">
            <a:spAutoFit/>
          </a:bodyPr>
          <a:lstStyle>
            <a:lvl1pPr>
              <a:buFont typeface="Arial" pitchFamily="34" charset="0"/>
              <a:buNone/>
              <a:defRPr baseline="0"/>
            </a:lvl1pPr>
          </a:lstStyle>
          <a:p>
            <a:pPr lvl="0"/>
            <a:r>
              <a:rPr lang="en-US" dirty="0"/>
              <a:t>Click to add subtitle</a:t>
            </a:r>
          </a:p>
        </p:txBody>
      </p:sp>
      <p:sp>
        <p:nvSpPr>
          <p:cNvPr id="5" name="Title 4"/>
          <p:cNvSpPr>
            <a:spLocks noGrp="1"/>
          </p:cNvSpPr>
          <p:nvPr>
            <p:ph type="title"/>
          </p:nvPr>
        </p:nvSpPr>
        <p:spPr>
          <a:xfrm>
            <a:off x="719572" y="361747"/>
            <a:ext cx="7920880" cy="374073"/>
          </a:xfrm>
        </p:spPr>
        <p:txBody>
          <a:bodyPr/>
          <a:lstStyle/>
          <a:p>
            <a:r>
              <a:rPr lang="en-US" dirty="0"/>
              <a:t>Click to edit Master title style</a:t>
            </a:r>
          </a:p>
        </p:txBody>
      </p:sp>
      <p:sp>
        <p:nvSpPr>
          <p:cNvPr id="7" name="Content Placeholder 6"/>
          <p:cNvSpPr>
            <a:spLocks noGrp="1"/>
          </p:cNvSpPr>
          <p:nvPr>
            <p:ph sz="quarter" idx="15"/>
          </p:nvPr>
        </p:nvSpPr>
        <p:spPr>
          <a:xfrm>
            <a:off x="719571" y="1276350"/>
            <a:ext cx="7950899" cy="3167608"/>
          </a:xfrm>
        </p:spPr>
        <p:txBody>
          <a:bodyPr/>
          <a:lstStyle>
            <a:lvl1pPr marL="252000" indent="-252000">
              <a:spcBef>
                <a:spcPts val="800"/>
              </a:spcBef>
              <a:defRPr/>
            </a:lvl1pPr>
            <a:lvl2pPr>
              <a:spcBef>
                <a:spcPts val="600"/>
              </a:spcBef>
              <a:defRPr/>
            </a:lvl2pPr>
            <a:lvl3pPr>
              <a:spcBef>
                <a:spcPts val="400"/>
              </a:spcBef>
              <a:defRPr/>
            </a:lvl3pPr>
            <a:lvl4pPr>
              <a:spcBef>
                <a:spcPts val="400"/>
              </a:spcBef>
              <a:defRPr spc="0" baseline="0"/>
            </a:lvl4pPr>
            <a:lvl5pPr>
              <a:spcBef>
                <a:spcPts val="4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9390664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and Content_3DXcite Template_2014">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Click to edit Master title style</a:t>
            </a:r>
          </a:p>
        </p:txBody>
      </p:sp>
      <p:sp>
        <p:nvSpPr>
          <p:cNvPr id="5" name="Content Placeholder 6"/>
          <p:cNvSpPr>
            <a:spLocks noGrp="1"/>
          </p:cNvSpPr>
          <p:nvPr>
            <p:ph sz="quarter" idx="15"/>
          </p:nvPr>
        </p:nvSpPr>
        <p:spPr>
          <a:xfrm>
            <a:off x="719138" y="879561"/>
            <a:ext cx="7921625" cy="3684501"/>
          </a:xfrm>
        </p:spPr>
        <p:txBody>
          <a:bodyPr/>
          <a:lstStyle>
            <a:lvl4pPr>
              <a:defRPr spc="0" baseline="0"/>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8894646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wo Content_3DEXCITE Template_2015">
    <p:spTree>
      <p:nvGrpSpPr>
        <p:cNvPr id="1" name=""/>
        <p:cNvGrpSpPr/>
        <p:nvPr/>
      </p:nvGrpSpPr>
      <p:grpSpPr>
        <a:xfrm>
          <a:off x="0" y="0"/>
          <a:ext cx="0" cy="0"/>
          <a:chOff x="0" y="0"/>
          <a:chExt cx="0" cy="0"/>
        </a:xfrm>
      </p:grpSpPr>
      <p:sp>
        <p:nvSpPr>
          <p:cNvPr id="2" name="Titre 1"/>
          <p:cNvSpPr>
            <a:spLocks noGrp="1"/>
          </p:cNvSpPr>
          <p:nvPr>
            <p:ph type="title"/>
          </p:nvPr>
        </p:nvSpPr>
        <p:spPr>
          <a:xfrm>
            <a:off x="719572" y="361747"/>
            <a:ext cx="7920880" cy="374073"/>
          </a:xfrm>
        </p:spPr>
        <p:txBody>
          <a:bodyPr/>
          <a:lstStyle>
            <a:lvl1pPr algn="l">
              <a:defRPr baseline="0"/>
            </a:lvl1pPr>
          </a:lstStyle>
          <a:p>
            <a:r>
              <a:rPr lang="en-US"/>
              <a:t>Click to edit Master title style</a:t>
            </a:r>
            <a:endParaRPr lang="fr-FR" dirty="0"/>
          </a:p>
        </p:txBody>
      </p:sp>
      <p:sp>
        <p:nvSpPr>
          <p:cNvPr id="7" name="Text Placeholder 7"/>
          <p:cNvSpPr>
            <a:spLocks noGrp="1"/>
          </p:cNvSpPr>
          <p:nvPr>
            <p:ph type="body" sz="quarter" idx="14" hasCustomPrompt="1"/>
          </p:nvPr>
        </p:nvSpPr>
        <p:spPr>
          <a:xfrm>
            <a:off x="719139" y="842963"/>
            <a:ext cx="7934324" cy="396549"/>
          </a:xfrm>
        </p:spPr>
        <p:txBody>
          <a:bodyPr wrap="square">
            <a:spAutoFit/>
          </a:bodyPr>
          <a:lstStyle>
            <a:lvl1pPr>
              <a:buFont typeface="Arial" pitchFamily="34" charset="0"/>
              <a:buNone/>
              <a:defRPr/>
            </a:lvl1pPr>
          </a:lstStyle>
          <a:p>
            <a:pPr lvl="0"/>
            <a:r>
              <a:rPr lang="en-US" dirty="0"/>
              <a:t>Click to add subtitle</a:t>
            </a:r>
          </a:p>
        </p:txBody>
      </p:sp>
      <p:sp>
        <p:nvSpPr>
          <p:cNvPr id="6" name="Content Placeholder 6"/>
          <p:cNvSpPr>
            <a:spLocks noGrp="1"/>
          </p:cNvSpPr>
          <p:nvPr>
            <p:ph sz="quarter" idx="15"/>
          </p:nvPr>
        </p:nvSpPr>
        <p:spPr>
          <a:xfrm>
            <a:off x="719139" y="1276349"/>
            <a:ext cx="3840480" cy="3287713"/>
          </a:xfrm>
        </p:spPr>
        <p:txBody>
          <a:bodyPr/>
          <a:lstStyle>
            <a:lvl4pPr>
              <a:defRPr spc="0" baseline="0"/>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6"/>
          <p:cNvSpPr>
            <a:spLocks noGrp="1"/>
          </p:cNvSpPr>
          <p:nvPr>
            <p:ph sz="quarter" idx="16"/>
          </p:nvPr>
        </p:nvSpPr>
        <p:spPr>
          <a:xfrm>
            <a:off x="4812983" y="1275606"/>
            <a:ext cx="3840480" cy="3291840"/>
          </a:xfrm>
        </p:spPr>
        <p:txBody>
          <a:bodyPr/>
          <a:lstStyle>
            <a:lvl4pPr>
              <a:defRPr spc="0" baseline="0"/>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9697584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itle Slide Blue_SOLIDWORKS Template_2015">
    <p:bg>
      <p:bgPr>
        <a:solidFill>
          <a:schemeClr val="accent1"/>
        </a:solidFill>
        <a:effectLst/>
      </p:bgPr>
    </p:bg>
    <p:spTree>
      <p:nvGrpSpPr>
        <p:cNvPr id="1" name=""/>
        <p:cNvGrpSpPr/>
        <p:nvPr/>
      </p:nvGrpSpPr>
      <p:grpSpPr>
        <a:xfrm>
          <a:off x="0" y="0"/>
          <a:ext cx="0" cy="0"/>
          <a:chOff x="0" y="0"/>
          <a:chExt cx="0" cy="0"/>
        </a:xfrm>
      </p:grpSpPr>
      <p:sp>
        <p:nvSpPr>
          <p:cNvPr id="9" name="Titre 1"/>
          <p:cNvSpPr>
            <a:spLocks noGrp="1"/>
          </p:cNvSpPr>
          <p:nvPr>
            <p:ph type="title" hasCustomPrompt="1"/>
          </p:nvPr>
        </p:nvSpPr>
        <p:spPr>
          <a:xfrm>
            <a:off x="3851920" y="891336"/>
            <a:ext cx="4752528" cy="374073"/>
          </a:xfrm>
        </p:spPr>
        <p:txBody>
          <a:bodyPr>
            <a:noAutofit/>
          </a:bodyPr>
          <a:lstStyle>
            <a:lvl1pPr algn="r">
              <a:defRPr lang="en-US" sz="3200" b="0" i="0" kern="1200" spc="0" baseline="0" noProof="0" dirty="0" smtClean="0">
                <a:solidFill>
                  <a:schemeClr val="bg1"/>
                </a:solidFill>
                <a:effectLst/>
                <a:latin typeface="+mj-lt"/>
                <a:ea typeface="+mj-ea"/>
                <a:cs typeface="3ds Light"/>
              </a:defRPr>
            </a:lvl1pPr>
          </a:lstStyle>
          <a:p>
            <a:r>
              <a:rPr lang="en-US" noProof="0" dirty="0"/>
              <a:t>Click to edit title</a:t>
            </a:r>
          </a:p>
        </p:txBody>
      </p:sp>
      <p:sp>
        <p:nvSpPr>
          <p:cNvPr id="15" name="Text Placeholder 14"/>
          <p:cNvSpPr>
            <a:spLocks noGrp="1"/>
          </p:cNvSpPr>
          <p:nvPr>
            <p:ph type="body" sz="quarter" idx="11" hasCustomPrompt="1"/>
          </p:nvPr>
        </p:nvSpPr>
        <p:spPr>
          <a:xfrm>
            <a:off x="4572000" y="1491630"/>
            <a:ext cx="4032250" cy="431800"/>
          </a:xfrm>
        </p:spPr>
        <p:txBody>
          <a:bodyPr anchor="ctr">
            <a:normAutofit/>
          </a:bodyPr>
          <a:lstStyle>
            <a:lvl1pPr algn="r">
              <a:lnSpc>
                <a:spcPct val="100000"/>
              </a:lnSpc>
              <a:spcBef>
                <a:spcPts val="0"/>
              </a:spcBef>
              <a:buFont typeface="Arial" pitchFamily="34" charset="0"/>
              <a:buNone/>
              <a:defRPr sz="2000" baseline="0">
                <a:solidFill>
                  <a:schemeClr val="bg1"/>
                </a:solidFill>
                <a:latin typeface="+mj-lt"/>
              </a:defRPr>
            </a:lvl1pPr>
            <a:lvl2pPr>
              <a:buFont typeface="Arial" pitchFamily="34" charset="0"/>
              <a:buNone/>
              <a:defRPr>
                <a:solidFill>
                  <a:schemeClr val="bg1"/>
                </a:solidFill>
              </a:defRPr>
            </a:lvl2pPr>
            <a:lvl3pPr>
              <a:buFont typeface="Arial" pitchFamily="34" charset="0"/>
              <a:buNone/>
              <a:defRPr>
                <a:solidFill>
                  <a:schemeClr val="bg1"/>
                </a:solidFill>
              </a:defRPr>
            </a:lvl3pPr>
            <a:lvl4pPr>
              <a:buFont typeface="Arial" pitchFamily="34" charset="0"/>
              <a:buNone/>
              <a:defRPr>
                <a:solidFill>
                  <a:schemeClr val="bg1"/>
                </a:solidFill>
              </a:defRPr>
            </a:lvl4pPr>
            <a:lvl5pPr>
              <a:buNone/>
              <a:defRPr>
                <a:solidFill>
                  <a:schemeClr val="bg1"/>
                </a:solidFill>
              </a:defRPr>
            </a:lvl5pPr>
          </a:lstStyle>
          <a:p>
            <a:pPr lvl="0"/>
            <a:r>
              <a:rPr lang="en-US" dirty="0"/>
              <a:t>Click to add subtitle</a:t>
            </a:r>
          </a:p>
        </p:txBody>
      </p:sp>
      <p:sp>
        <p:nvSpPr>
          <p:cNvPr id="14" name="TextBox 13"/>
          <p:cNvSpPr txBox="1"/>
          <p:nvPr userDrawn="1"/>
        </p:nvSpPr>
        <p:spPr>
          <a:xfrm rot="16200000">
            <a:off x="-2430000" y="2488561"/>
            <a:ext cx="5158228" cy="181106"/>
          </a:xfrm>
          <a:prstGeom prst="rect">
            <a:avLst/>
          </a:prstGeom>
          <a:noFill/>
        </p:spPr>
        <p:txBody>
          <a:bodyPr wrap="square" lIns="87916" tIns="43957" rIns="87916" bIns="43957"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600" b="1" i="0" cap="none" spc="0" dirty="0">
                <a:ln>
                  <a:noFill/>
                </a:ln>
                <a:solidFill>
                  <a:schemeClr val="bg1"/>
                </a:solidFill>
                <a:effectLst/>
                <a:latin typeface="Arial Narrow" pitchFamily="34" charset="0"/>
                <a:cs typeface="Arial" pitchFamily="34" charset="0"/>
              </a:rPr>
              <a:t>3DS.COM</a:t>
            </a:r>
            <a:r>
              <a:rPr lang="en-US" sz="600" b="0" cap="none" spc="0" baseline="0" dirty="0">
                <a:ln>
                  <a:noFill/>
                </a:ln>
                <a:solidFill>
                  <a:schemeClr val="bg1"/>
                </a:solidFill>
                <a:effectLst/>
                <a:latin typeface="Arial Narrow" pitchFamily="34" charset="0"/>
                <a:cs typeface="Arial" pitchFamily="34" charset="0"/>
              </a:rPr>
              <a:t> </a:t>
            </a:r>
            <a:r>
              <a:rPr lang="en-US" sz="600" b="0" cap="none" spc="0" dirty="0">
                <a:ln>
                  <a:noFill/>
                </a:ln>
                <a:solidFill>
                  <a:schemeClr val="bg1"/>
                </a:solidFill>
                <a:effectLst/>
                <a:latin typeface="Arial Narrow" pitchFamily="34" charset="0"/>
                <a:cs typeface="Arial" pitchFamily="34" charset="0"/>
              </a:rPr>
              <a:t>© </a:t>
            </a:r>
            <a:r>
              <a:rPr lang="en-US" sz="600" b="0" cap="none" spc="0" dirty="0" err="1">
                <a:ln>
                  <a:noFill/>
                </a:ln>
                <a:solidFill>
                  <a:schemeClr val="bg1"/>
                </a:solidFill>
                <a:effectLst/>
                <a:latin typeface="Arial Narrow" pitchFamily="34" charset="0"/>
                <a:cs typeface="Arial" pitchFamily="34" charset="0"/>
              </a:rPr>
              <a:t>Dassault</a:t>
            </a:r>
            <a:r>
              <a:rPr lang="en-US" sz="600" b="0" cap="none" spc="0" dirty="0">
                <a:ln>
                  <a:noFill/>
                </a:ln>
                <a:solidFill>
                  <a:schemeClr val="bg1"/>
                </a:solidFill>
                <a:effectLst/>
                <a:latin typeface="Arial Narrow" pitchFamily="34" charset="0"/>
                <a:cs typeface="Arial" pitchFamily="34" charset="0"/>
              </a:rPr>
              <a:t> </a:t>
            </a:r>
            <a:r>
              <a:rPr lang="en-US" sz="600" b="0" cap="none" spc="0" dirty="0" err="1">
                <a:ln>
                  <a:noFill/>
                </a:ln>
                <a:solidFill>
                  <a:schemeClr val="bg1"/>
                </a:solidFill>
                <a:effectLst/>
                <a:latin typeface="Arial Narrow" pitchFamily="34" charset="0"/>
                <a:cs typeface="Arial" pitchFamily="34" charset="0"/>
              </a:rPr>
              <a:t>Systèmes</a:t>
            </a:r>
            <a:r>
              <a:rPr lang="en-US" sz="600" b="0" cap="none" spc="0" dirty="0">
                <a:ln>
                  <a:noFill/>
                </a:ln>
                <a:solidFill>
                  <a:schemeClr val="bg1"/>
                </a:solidFill>
                <a:effectLst/>
                <a:latin typeface="Arial Narrow" pitchFamily="34" charset="0"/>
                <a:cs typeface="Arial" pitchFamily="34" charset="0"/>
              </a:rPr>
              <a:t> | </a:t>
            </a:r>
            <a:r>
              <a:rPr lang="en-US" sz="600" b="0" cap="none" spc="0" noProof="0" dirty="0">
                <a:ln>
                  <a:noFill/>
                </a:ln>
                <a:solidFill>
                  <a:schemeClr val="bg1"/>
                </a:solidFill>
                <a:effectLst/>
                <a:latin typeface="Arial Narrow" pitchFamily="34" charset="0"/>
                <a:cs typeface="Arial" pitchFamily="34" charset="0"/>
              </a:rPr>
              <a:t>Confidential</a:t>
            </a:r>
            <a:r>
              <a:rPr lang="en-US" sz="600" b="0" cap="none" spc="0" dirty="0">
                <a:ln>
                  <a:noFill/>
                </a:ln>
                <a:solidFill>
                  <a:schemeClr val="bg1"/>
                </a:solidFill>
                <a:effectLst/>
                <a:latin typeface="Arial Narrow" pitchFamily="34" charset="0"/>
                <a:cs typeface="Arial" pitchFamily="34" charset="0"/>
              </a:rPr>
              <a:t> Information | </a:t>
            </a:r>
            <a:fld id="{7932CEB9-7706-4840-A8AE-48D24CB336EF}" type="datetimeFigureOut">
              <a:rPr lang="en-US" sz="600" b="0" cap="none" spc="0" smtClean="0">
                <a:ln>
                  <a:noFill/>
                </a:ln>
                <a:solidFill>
                  <a:schemeClr val="bg1"/>
                </a:solidFill>
                <a:effectLst/>
                <a:latin typeface="Arial Narrow" pitchFamily="34" charset="0"/>
                <a:cs typeface="Arial" pitchFamily="34" charset="0"/>
              </a:rPr>
              <a:pPr marL="0" marR="0" indent="0" algn="ctr" defTabSz="914400" rtl="0" eaLnBrk="1" fontAlgn="auto" latinLnBrk="0" hangingPunct="1">
                <a:lnSpc>
                  <a:spcPct val="100000"/>
                </a:lnSpc>
                <a:spcBef>
                  <a:spcPts val="0"/>
                </a:spcBef>
                <a:spcAft>
                  <a:spcPts val="0"/>
                </a:spcAft>
                <a:buClrTx/>
                <a:buSzTx/>
                <a:buFontTx/>
                <a:buNone/>
                <a:tabLst/>
                <a:defRPr/>
              </a:pPr>
              <a:t>11/8/2020</a:t>
            </a:fld>
            <a:r>
              <a:rPr lang="en-US" sz="600" b="0" cap="none" spc="0" dirty="0">
                <a:ln>
                  <a:noFill/>
                </a:ln>
                <a:solidFill>
                  <a:schemeClr val="bg1"/>
                </a:solidFill>
                <a:effectLst/>
                <a:latin typeface="Arial Narrow" pitchFamily="34" charset="0"/>
                <a:cs typeface="Arial" pitchFamily="34" charset="0"/>
              </a:rPr>
              <a:t> | ref.: 3DS_Document_2015</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5786" y="903515"/>
            <a:ext cx="2919743" cy="3450051"/>
          </a:xfrm>
          <a:prstGeom prst="rect">
            <a:avLst/>
          </a:prstGeom>
        </p:spPr>
      </p:pic>
    </p:spTree>
    <p:extLst>
      <p:ext uri="{BB962C8B-B14F-4D97-AF65-F5344CB8AC3E}">
        <p14:creationId xmlns:p14="http://schemas.microsoft.com/office/powerpoint/2010/main" val="3017533742"/>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Only_3DEXCITE Template_2015">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5" name="Text Placeholder 7"/>
          <p:cNvSpPr>
            <a:spLocks noGrp="1"/>
          </p:cNvSpPr>
          <p:nvPr>
            <p:ph type="body" sz="quarter" idx="14" hasCustomPrompt="1"/>
          </p:nvPr>
        </p:nvSpPr>
        <p:spPr>
          <a:xfrm>
            <a:off x="719137" y="842963"/>
            <a:ext cx="7934325" cy="396549"/>
          </a:xfrm>
        </p:spPr>
        <p:txBody>
          <a:bodyPr wrap="square">
            <a:spAutoFit/>
          </a:bodyPr>
          <a:lstStyle>
            <a:lvl1pPr>
              <a:buFont typeface="Arial" pitchFamily="34" charset="0"/>
              <a:buNone/>
              <a:defRPr/>
            </a:lvl1pPr>
          </a:lstStyle>
          <a:p>
            <a:pPr lvl="0"/>
            <a:r>
              <a:rPr lang="en-US" dirty="0"/>
              <a:t>Click to add subtitle</a:t>
            </a:r>
          </a:p>
        </p:txBody>
      </p:sp>
    </p:spTree>
    <p:extLst>
      <p:ext uri="{BB962C8B-B14F-4D97-AF65-F5344CB8AC3E}">
        <p14:creationId xmlns:p14="http://schemas.microsoft.com/office/powerpoint/2010/main" val="374596451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_3DEXCITE Template_2015">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lvl1pPr>
              <a:defRPr baseline="0"/>
            </a:lvl1pPr>
          </a:lstStyle>
          <a:p>
            <a:r>
              <a:rPr lang="en-US"/>
              <a:t>Click to edit Master title style</a:t>
            </a:r>
            <a:endParaRPr lang="en-US" dirty="0"/>
          </a:p>
        </p:txBody>
      </p:sp>
    </p:spTree>
    <p:extLst>
      <p:ext uri="{BB962C8B-B14F-4D97-AF65-F5344CB8AC3E}">
        <p14:creationId xmlns:p14="http://schemas.microsoft.com/office/powerpoint/2010/main" val="202416630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blank" preserve="1">
  <p:cSld name="Blank_3DEXCITE Template_2015">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4777070"/>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Back Cover_3DEXCITE Template_2015">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339975" y="41011"/>
            <a:ext cx="4464050" cy="4451853"/>
          </a:xfrm>
          <a:prstGeom prst="rect">
            <a:avLst/>
          </a:prstGeom>
        </p:spPr>
      </p:pic>
    </p:spTree>
    <p:extLst>
      <p:ext uri="{BB962C8B-B14F-4D97-AF65-F5344CB8AC3E}">
        <p14:creationId xmlns:p14="http://schemas.microsoft.com/office/powerpoint/2010/main" val="225152634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Agenda Slide_SOLIDWORKS Template_2015">
    <p:spTree>
      <p:nvGrpSpPr>
        <p:cNvPr id="1" name=""/>
        <p:cNvGrpSpPr/>
        <p:nvPr/>
      </p:nvGrpSpPr>
      <p:grpSpPr>
        <a:xfrm>
          <a:off x="0" y="0"/>
          <a:ext cx="0" cy="0"/>
          <a:chOff x="0" y="0"/>
          <a:chExt cx="0" cy="0"/>
        </a:xfrm>
      </p:grpSpPr>
      <p:sp>
        <p:nvSpPr>
          <p:cNvPr id="4" name="Espace réservé du texte 5"/>
          <p:cNvSpPr>
            <a:spLocks noGrp="1"/>
          </p:cNvSpPr>
          <p:nvPr>
            <p:ph type="body" sz="quarter" idx="11" hasCustomPrompt="1"/>
          </p:nvPr>
        </p:nvSpPr>
        <p:spPr>
          <a:xfrm>
            <a:off x="729343" y="1131670"/>
            <a:ext cx="7924119" cy="360000"/>
          </a:xfrm>
          <a:solidFill>
            <a:schemeClr val="tx1"/>
          </a:solidFill>
        </p:spPr>
        <p:txBody>
          <a:bodyPr lIns="288000" tIns="36000" rIns="72000" bIns="36000" anchor="ctr"/>
          <a:lstStyle>
            <a:lvl1pPr marL="0" indent="0">
              <a:spcBef>
                <a:spcPts val="0"/>
              </a:spcBef>
              <a:buNone/>
              <a:defRPr baseline="0">
                <a:solidFill>
                  <a:schemeClr val="bg1"/>
                </a:solidFill>
              </a:defRPr>
            </a:lvl1pPr>
          </a:lstStyle>
          <a:p>
            <a:pPr lvl="0"/>
            <a:r>
              <a:rPr lang="en-US" noProof="0"/>
              <a:t>First item</a:t>
            </a:r>
          </a:p>
        </p:txBody>
      </p:sp>
      <p:sp>
        <p:nvSpPr>
          <p:cNvPr id="6" name="Espace réservé du texte 5"/>
          <p:cNvSpPr>
            <a:spLocks noGrp="1"/>
          </p:cNvSpPr>
          <p:nvPr>
            <p:ph type="body" sz="quarter" idx="13" hasCustomPrompt="1"/>
          </p:nvPr>
        </p:nvSpPr>
        <p:spPr>
          <a:xfrm>
            <a:off x="729343" y="1668708"/>
            <a:ext cx="7924119" cy="360000"/>
          </a:xfrm>
          <a:noFill/>
        </p:spPr>
        <p:txBody>
          <a:bodyPr lIns="288000" tIns="36000" rIns="72000" bIns="36000" anchor="ctr"/>
          <a:lstStyle>
            <a:lvl1pPr marL="0" indent="0">
              <a:spcBef>
                <a:spcPts val="0"/>
              </a:spcBef>
              <a:buNone/>
              <a:defRPr baseline="0">
                <a:solidFill>
                  <a:schemeClr val="tx1"/>
                </a:solidFill>
              </a:defRPr>
            </a:lvl1pPr>
          </a:lstStyle>
          <a:p>
            <a:pPr lvl="0"/>
            <a:r>
              <a:rPr lang="en-US" noProof="0"/>
              <a:t>Second item</a:t>
            </a:r>
          </a:p>
        </p:txBody>
      </p:sp>
      <p:sp>
        <p:nvSpPr>
          <p:cNvPr id="8" name="Espace réservé du texte 5"/>
          <p:cNvSpPr>
            <a:spLocks noGrp="1"/>
          </p:cNvSpPr>
          <p:nvPr>
            <p:ph type="body" sz="quarter" idx="15" hasCustomPrompt="1"/>
          </p:nvPr>
        </p:nvSpPr>
        <p:spPr>
          <a:xfrm>
            <a:off x="729343" y="2211750"/>
            <a:ext cx="7924119" cy="360000"/>
          </a:xfrm>
          <a:noFill/>
        </p:spPr>
        <p:txBody>
          <a:bodyPr lIns="288000" tIns="36000" rIns="72000" bIns="36000" anchor="ctr"/>
          <a:lstStyle>
            <a:lvl1pPr marL="0" indent="0">
              <a:spcBef>
                <a:spcPts val="0"/>
              </a:spcBef>
              <a:buNone/>
              <a:defRPr baseline="0">
                <a:solidFill>
                  <a:schemeClr val="tx1"/>
                </a:solidFill>
              </a:defRPr>
            </a:lvl1pPr>
          </a:lstStyle>
          <a:p>
            <a:pPr lvl="0"/>
            <a:r>
              <a:rPr lang="en-US" noProof="0"/>
              <a:t>Third item</a:t>
            </a:r>
          </a:p>
        </p:txBody>
      </p:sp>
      <p:sp>
        <p:nvSpPr>
          <p:cNvPr id="10" name="Espace réservé du texte 5"/>
          <p:cNvSpPr>
            <a:spLocks noGrp="1"/>
          </p:cNvSpPr>
          <p:nvPr>
            <p:ph type="body" sz="quarter" idx="17" hasCustomPrompt="1"/>
          </p:nvPr>
        </p:nvSpPr>
        <p:spPr>
          <a:xfrm>
            <a:off x="729343" y="2751810"/>
            <a:ext cx="7924119" cy="360000"/>
          </a:xfrm>
          <a:noFill/>
        </p:spPr>
        <p:txBody>
          <a:bodyPr lIns="288000" tIns="36000" rIns="72000" bIns="36000" anchor="ctr"/>
          <a:lstStyle>
            <a:lvl1pPr marL="0" indent="0">
              <a:spcBef>
                <a:spcPts val="0"/>
              </a:spcBef>
              <a:buNone/>
              <a:defRPr baseline="0">
                <a:solidFill>
                  <a:schemeClr val="tx1"/>
                </a:solidFill>
              </a:defRPr>
            </a:lvl1pPr>
          </a:lstStyle>
          <a:p>
            <a:pPr lvl="0"/>
            <a:r>
              <a:rPr lang="en-US" noProof="0"/>
              <a:t>Fourth item</a:t>
            </a:r>
          </a:p>
        </p:txBody>
      </p:sp>
      <p:sp>
        <p:nvSpPr>
          <p:cNvPr id="12" name="Espace réservé du texte 5"/>
          <p:cNvSpPr>
            <a:spLocks noGrp="1"/>
          </p:cNvSpPr>
          <p:nvPr>
            <p:ph type="body" sz="quarter" idx="19" hasCustomPrompt="1"/>
          </p:nvPr>
        </p:nvSpPr>
        <p:spPr>
          <a:xfrm>
            <a:off x="729343" y="3291870"/>
            <a:ext cx="7924119" cy="360000"/>
          </a:xfrm>
          <a:noFill/>
        </p:spPr>
        <p:txBody>
          <a:bodyPr lIns="288000" tIns="36000" rIns="72000" bIns="36000" anchor="ctr"/>
          <a:lstStyle>
            <a:lvl1pPr marL="0" indent="0">
              <a:spcBef>
                <a:spcPts val="0"/>
              </a:spcBef>
              <a:buNone/>
              <a:defRPr baseline="0">
                <a:solidFill>
                  <a:schemeClr val="tx1"/>
                </a:solidFill>
              </a:defRPr>
            </a:lvl1pPr>
          </a:lstStyle>
          <a:p>
            <a:pPr lvl="0"/>
            <a:r>
              <a:rPr lang="en-US" noProof="0"/>
              <a:t>Fifth item</a:t>
            </a:r>
          </a:p>
        </p:txBody>
      </p:sp>
      <p:sp>
        <p:nvSpPr>
          <p:cNvPr id="14" name="Espace réservé du texte 5"/>
          <p:cNvSpPr>
            <a:spLocks noGrp="1"/>
          </p:cNvSpPr>
          <p:nvPr>
            <p:ph type="body" sz="quarter" idx="21" hasCustomPrompt="1"/>
          </p:nvPr>
        </p:nvSpPr>
        <p:spPr>
          <a:xfrm>
            <a:off x="729343" y="3831930"/>
            <a:ext cx="7924119" cy="360000"/>
          </a:xfrm>
          <a:noFill/>
        </p:spPr>
        <p:txBody>
          <a:bodyPr lIns="288000" tIns="36000" rIns="72000" bIns="36000" anchor="ctr"/>
          <a:lstStyle>
            <a:lvl1pPr marL="0" indent="0">
              <a:spcBef>
                <a:spcPts val="0"/>
              </a:spcBef>
              <a:buNone/>
              <a:defRPr baseline="0">
                <a:solidFill>
                  <a:schemeClr val="tx1"/>
                </a:solidFill>
              </a:defRPr>
            </a:lvl1pPr>
          </a:lstStyle>
          <a:p>
            <a:pPr lvl="0"/>
            <a:r>
              <a:rPr lang="en-US" noProof="0"/>
              <a:t>Sixth item</a:t>
            </a:r>
          </a:p>
        </p:txBody>
      </p:sp>
      <p:sp>
        <p:nvSpPr>
          <p:cNvPr id="16" name="Title 15"/>
          <p:cNvSpPr>
            <a:spLocks noGrp="1"/>
          </p:cNvSpPr>
          <p:nvPr>
            <p:ph type="title"/>
          </p:nvPr>
        </p:nvSpPr>
        <p:spPr/>
        <p:txBody>
          <a:bodyPr/>
          <a:lstStyle>
            <a:lvl1pPr>
              <a:defRPr baseline="0"/>
            </a:lvl1pPr>
          </a:lstStyle>
          <a:p>
            <a:r>
              <a:rPr lang="en-US"/>
              <a:t>Click to edit Master title style</a:t>
            </a:r>
            <a:endParaRPr lang="en-US" dirty="0"/>
          </a:p>
        </p:txBody>
      </p:sp>
    </p:spTree>
    <p:extLst>
      <p:ext uri="{BB962C8B-B14F-4D97-AF65-F5344CB8AC3E}">
        <p14:creationId xmlns:p14="http://schemas.microsoft.com/office/powerpoint/2010/main" val="2949686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Header_SOLIDWORKS Template_2015">
    <p:spTree>
      <p:nvGrpSpPr>
        <p:cNvPr id="1" name=""/>
        <p:cNvGrpSpPr/>
        <p:nvPr/>
      </p:nvGrpSpPr>
      <p:grpSpPr>
        <a:xfrm>
          <a:off x="0" y="0"/>
          <a:ext cx="0" cy="0"/>
          <a:chOff x="0" y="0"/>
          <a:chExt cx="0" cy="0"/>
        </a:xfrm>
      </p:grpSpPr>
      <p:sp>
        <p:nvSpPr>
          <p:cNvPr id="22" name="Text Placeholder 16"/>
          <p:cNvSpPr>
            <a:spLocks noGrp="1"/>
          </p:cNvSpPr>
          <p:nvPr>
            <p:ph type="body" sz="quarter" idx="11" hasCustomPrompt="1"/>
          </p:nvPr>
        </p:nvSpPr>
        <p:spPr>
          <a:xfrm>
            <a:off x="1367644" y="879562"/>
            <a:ext cx="7272808" cy="648072"/>
          </a:xfrm>
        </p:spPr>
        <p:txBody>
          <a:bodyPr anchor="ctr">
            <a:noAutofit/>
          </a:bodyPr>
          <a:lstStyle>
            <a:lvl1pPr algn="r">
              <a:lnSpc>
                <a:spcPct val="100000"/>
              </a:lnSpc>
              <a:spcBef>
                <a:spcPts val="0"/>
              </a:spcBef>
              <a:buFont typeface="Arial" pitchFamily="34" charset="0"/>
              <a:buNone/>
              <a:defRPr sz="3200" baseline="0"/>
            </a:lvl1pPr>
            <a:lvl2pPr>
              <a:buFont typeface="Arial" pitchFamily="34" charset="0"/>
              <a:buNone/>
              <a:defRPr/>
            </a:lvl2pPr>
            <a:lvl3pPr>
              <a:buFont typeface="Arial" pitchFamily="34" charset="0"/>
              <a:buNone/>
              <a:defRPr/>
            </a:lvl3pPr>
            <a:lvl4pPr>
              <a:buFont typeface="Arial" pitchFamily="34" charset="0"/>
              <a:buNone/>
              <a:defRPr/>
            </a:lvl4pPr>
            <a:lvl5pPr>
              <a:buNone/>
              <a:defRPr/>
            </a:lvl5pPr>
          </a:lstStyle>
          <a:p>
            <a:pPr lvl="0"/>
            <a:r>
              <a:rPr lang="en-US" dirty="0"/>
              <a:t>Click to edit Master title style</a:t>
            </a:r>
          </a:p>
        </p:txBody>
      </p:sp>
      <p:sp>
        <p:nvSpPr>
          <p:cNvPr id="23" name="Text Placeholder 20"/>
          <p:cNvSpPr>
            <a:spLocks noGrp="1"/>
          </p:cNvSpPr>
          <p:nvPr>
            <p:ph type="body" sz="quarter" idx="12" hasCustomPrompt="1"/>
          </p:nvPr>
        </p:nvSpPr>
        <p:spPr>
          <a:xfrm>
            <a:off x="1368425" y="1707654"/>
            <a:ext cx="7272338" cy="468313"/>
          </a:xfrm>
        </p:spPr>
        <p:txBody>
          <a:bodyPr vert="horz" lIns="87916" tIns="43957" rIns="87916" bIns="43957" rtlCol="0" anchor="ctr">
            <a:noAutofit/>
          </a:bodyPr>
          <a:lstStyle>
            <a:lvl1pPr algn="r">
              <a:lnSpc>
                <a:spcPct val="100000"/>
              </a:lnSpc>
              <a:buFont typeface="Arial" pitchFamily="34" charset="0"/>
              <a:buNone/>
              <a:defRPr lang="en-US" sz="2000" b="0" i="0" kern="900" spc="0" baseline="0" dirty="0" smtClean="0">
                <a:solidFill>
                  <a:schemeClr val="tx1"/>
                </a:solidFill>
                <a:latin typeface="+mj-lt"/>
                <a:ea typeface="+mn-ea"/>
                <a:cs typeface="3ds Light"/>
              </a:defRPr>
            </a:lvl1pPr>
          </a:lstStyle>
          <a:p>
            <a:pPr marL="187200" lvl="0" indent="-259200" algn="r" defTabSz="879152" rtl="0" eaLnBrk="1" latinLnBrk="0" hangingPunct="1">
              <a:lnSpc>
                <a:spcPts val="2000"/>
              </a:lnSpc>
              <a:spcBef>
                <a:spcPts val="0"/>
              </a:spcBef>
              <a:buSzPct val="100000"/>
            </a:pPr>
            <a:r>
              <a:rPr lang="en-US" dirty="0"/>
              <a:t>Click to add subtitle</a:t>
            </a:r>
          </a:p>
        </p:txBody>
      </p:sp>
    </p:spTree>
    <p:extLst>
      <p:ext uri="{BB962C8B-B14F-4D97-AF65-F5344CB8AC3E}">
        <p14:creationId xmlns:p14="http://schemas.microsoft.com/office/powerpoint/2010/main" val="190787571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ubtitle &amp; Content_SOLIDWORKS Template_2015">
    <p:spTree>
      <p:nvGrpSpPr>
        <p:cNvPr id="1" name=""/>
        <p:cNvGrpSpPr/>
        <p:nvPr/>
      </p:nvGrpSpPr>
      <p:grpSpPr>
        <a:xfrm>
          <a:off x="0" y="0"/>
          <a:ext cx="0" cy="0"/>
          <a:chOff x="0" y="0"/>
          <a:chExt cx="0" cy="0"/>
        </a:xfrm>
      </p:grpSpPr>
      <p:sp>
        <p:nvSpPr>
          <p:cNvPr id="8" name="Text Placeholder 7"/>
          <p:cNvSpPr>
            <a:spLocks noGrp="1"/>
          </p:cNvSpPr>
          <p:nvPr>
            <p:ph type="body" sz="quarter" idx="14" hasCustomPrompt="1"/>
          </p:nvPr>
        </p:nvSpPr>
        <p:spPr>
          <a:xfrm>
            <a:off x="719572" y="842963"/>
            <a:ext cx="7926407" cy="396549"/>
          </a:xfrm>
        </p:spPr>
        <p:txBody>
          <a:bodyPr wrap="square">
            <a:spAutoFit/>
          </a:bodyPr>
          <a:lstStyle>
            <a:lvl1pPr>
              <a:buFont typeface="Arial" pitchFamily="34" charset="0"/>
              <a:buNone/>
              <a:defRPr baseline="0"/>
            </a:lvl1pPr>
          </a:lstStyle>
          <a:p>
            <a:pPr lvl="0"/>
            <a:r>
              <a:rPr lang="en-US" dirty="0"/>
              <a:t>Click to add subtitle</a:t>
            </a:r>
          </a:p>
        </p:txBody>
      </p:sp>
      <p:sp>
        <p:nvSpPr>
          <p:cNvPr id="5" name="Title 4"/>
          <p:cNvSpPr>
            <a:spLocks noGrp="1"/>
          </p:cNvSpPr>
          <p:nvPr>
            <p:ph type="title"/>
          </p:nvPr>
        </p:nvSpPr>
        <p:spPr>
          <a:xfrm>
            <a:off x="719572" y="361747"/>
            <a:ext cx="7920880" cy="374073"/>
          </a:xfrm>
        </p:spPr>
        <p:txBody>
          <a:bodyPr/>
          <a:lstStyle/>
          <a:p>
            <a:r>
              <a:rPr lang="en-US" dirty="0"/>
              <a:t>Click to edit Master title style</a:t>
            </a:r>
          </a:p>
        </p:txBody>
      </p:sp>
      <p:sp>
        <p:nvSpPr>
          <p:cNvPr id="7" name="Content Placeholder 6"/>
          <p:cNvSpPr>
            <a:spLocks noGrp="1"/>
          </p:cNvSpPr>
          <p:nvPr>
            <p:ph sz="quarter" idx="15"/>
          </p:nvPr>
        </p:nvSpPr>
        <p:spPr>
          <a:xfrm>
            <a:off x="719571" y="1276350"/>
            <a:ext cx="7950899" cy="3167608"/>
          </a:xfrm>
        </p:spPr>
        <p:txBody>
          <a:bodyPr/>
          <a:lstStyle>
            <a:lvl1pPr marL="252000" indent="-252000">
              <a:spcBef>
                <a:spcPts val="800"/>
              </a:spcBef>
              <a:defRPr/>
            </a:lvl1pPr>
            <a:lvl2pPr>
              <a:spcBef>
                <a:spcPts val="600"/>
              </a:spcBef>
              <a:defRPr/>
            </a:lvl2pPr>
            <a:lvl3pPr>
              <a:spcBef>
                <a:spcPts val="400"/>
              </a:spcBef>
              <a:defRPr/>
            </a:lvl3pPr>
            <a:lvl4pPr>
              <a:spcBef>
                <a:spcPts val="400"/>
              </a:spcBef>
              <a:defRPr spc="0" baseline="0"/>
            </a:lvl4pPr>
            <a:lvl5pPr>
              <a:spcBef>
                <a:spcPts val="4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8452716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Content Only_SOLIDWORKS Template_2015">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Click to edit Master title style</a:t>
            </a:r>
          </a:p>
        </p:txBody>
      </p:sp>
      <p:sp>
        <p:nvSpPr>
          <p:cNvPr id="5" name="Content Placeholder 6"/>
          <p:cNvSpPr>
            <a:spLocks noGrp="1"/>
          </p:cNvSpPr>
          <p:nvPr>
            <p:ph sz="quarter" idx="15"/>
          </p:nvPr>
        </p:nvSpPr>
        <p:spPr>
          <a:xfrm>
            <a:off x="719138" y="879561"/>
            <a:ext cx="7921625" cy="3684501"/>
          </a:xfrm>
        </p:spPr>
        <p:txBody>
          <a:bodyPr/>
          <a:lstStyle>
            <a:lvl4pPr>
              <a:defRPr spc="0" baseline="0"/>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356665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ntent_SOLIDWORKS Template_2015">
    <p:spTree>
      <p:nvGrpSpPr>
        <p:cNvPr id="1" name=""/>
        <p:cNvGrpSpPr/>
        <p:nvPr/>
      </p:nvGrpSpPr>
      <p:grpSpPr>
        <a:xfrm>
          <a:off x="0" y="0"/>
          <a:ext cx="0" cy="0"/>
          <a:chOff x="0" y="0"/>
          <a:chExt cx="0" cy="0"/>
        </a:xfrm>
      </p:grpSpPr>
      <p:sp>
        <p:nvSpPr>
          <p:cNvPr id="2" name="Titre 1"/>
          <p:cNvSpPr>
            <a:spLocks noGrp="1"/>
          </p:cNvSpPr>
          <p:nvPr>
            <p:ph type="title"/>
          </p:nvPr>
        </p:nvSpPr>
        <p:spPr>
          <a:xfrm>
            <a:off x="719572" y="361747"/>
            <a:ext cx="7920880" cy="374073"/>
          </a:xfrm>
        </p:spPr>
        <p:txBody>
          <a:bodyPr/>
          <a:lstStyle>
            <a:lvl1pPr algn="l">
              <a:defRPr baseline="0"/>
            </a:lvl1pPr>
          </a:lstStyle>
          <a:p>
            <a:r>
              <a:rPr lang="en-US"/>
              <a:t>Click to edit Master title style</a:t>
            </a:r>
            <a:endParaRPr lang="fr-FR" dirty="0"/>
          </a:p>
        </p:txBody>
      </p:sp>
      <p:sp>
        <p:nvSpPr>
          <p:cNvPr id="7" name="Text Placeholder 7"/>
          <p:cNvSpPr>
            <a:spLocks noGrp="1"/>
          </p:cNvSpPr>
          <p:nvPr>
            <p:ph type="body" sz="quarter" idx="14" hasCustomPrompt="1"/>
          </p:nvPr>
        </p:nvSpPr>
        <p:spPr>
          <a:xfrm>
            <a:off x="719139" y="842963"/>
            <a:ext cx="7934324" cy="396549"/>
          </a:xfrm>
        </p:spPr>
        <p:txBody>
          <a:bodyPr wrap="square">
            <a:spAutoFit/>
          </a:bodyPr>
          <a:lstStyle>
            <a:lvl1pPr>
              <a:buFont typeface="Arial" pitchFamily="34" charset="0"/>
              <a:buNone/>
              <a:defRPr/>
            </a:lvl1pPr>
          </a:lstStyle>
          <a:p>
            <a:pPr lvl="0"/>
            <a:r>
              <a:rPr lang="en-US" dirty="0"/>
              <a:t>Click to add subtitle</a:t>
            </a:r>
          </a:p>
        </p:txBody>
      </p:sp>
      <p:sp>
        <p:nvSpPr>
          <p:cNvPr id="6" name="Content Placeholder 6"/>
          <p:cNvSpPr>
            <a:spLocks noGrp="1"/>
          </p:cNvSpPr>
          <p:nvPr>
            <p:ph sz="quarter" idx="15"/>
          </p:nvPr>
        </p:nvSpPr>
        <p:spPr>
          <a:xfrm>
            <a:off x="719139" y="1276349"/>
            <a:ext cx="3840480" cy="3287713"/>
          </a:xfrm>
        </p:spPr>
        <p:txBody>
          <a:bodyPr/>
          <a:lstStyle>
            <a:lvl4pPr>
              <a:defRPr spc="0" baseline="0"/>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6"/>
          <p:cNvSpPr>
            <a:spLocks noGrp="1"/>
          </p:cNvSpPr>
          <p:nvPr>
            <p:ph sz="quarter" idx="16"/>
          </p:nvPr>
        </p:nvSpPr>
        <p:spPr>
          <a:xfrm>
            <a:off x="4812983" y="1275606"/>
            <a:ext cx="3840480" cy="3291840"/>
          </a:xfrm>
        </p:spPr>
        <p:txBody>
          <a:bodyPr/>
          <a:lstStyle>
            <a:lvl4pPr>
              <a:defRPr spc="0" baseline="0"/>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3126493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mp; Subtitle_SOLIDWORKS Template_2015">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5" name="Text Placeholder 7"/>
          <p:cNvSpPr>
            <a:spLocks noGrp="1"/>
          </p:cNvSpPr>
          <p:nvPr>
            <p:ph type="body" sz="quarter" idx="14" hasCustomPrompt="1"/>
          </p:nvPr>
        </p:nvSpPr>
        <p:spPr>
          <a:xfrm>
            <a:off x="719137" y="842963"/>
            <a:ext cx="7934325" cy="396549"/>
          </a:xfrm>
        </p:spPr>
        <p:txBody>
          <a:bodyPr wrap="square">
            <a:spAutoFit/>
          </a:bodyPr>
          <a:lstStyle>
            <a:lvl1pPr>
              <a:buFont typeface="Arial" pitchFamily="34" charset="0"/>
              <a:buNone/>
              <a:defRPr/>
            </a:lvl1pPr>
          </a:lstStyle>
          <a:p>
            <a:pPr lvl="0"/>
            <a:r>
              <a:rPr lang="en-US" dirty="0"/>
              <a:t>Click to add subtitle</a:t>
            </a:r>
          </a:p>
        </p:txBody>
      </p:sp>
    </p:spTree>
    <p:extLst>
      <p:ext uri="{BB962C8B-B14F-4D97-AF65-F5344CB8AC3E}">
        <p14:creationId xmlns:p14="http://schemas.microsoft.com/office/powerpoint/2010/main" val="20553073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Blue_CATIA Template_2015">
    <p:bg>
      <p:bgPr>
        <a:solidFill>
          <a:schemeClr val="accent1"/>
        </a:solidFill>
        <a:effectLst/>
      </p:bgPr>
    </p:bg>
    <p:spTree>
      <p:nvGrpSpPr>
        <p:cNvPr id="1" name=""/>
        <p:cNvGrpSpPr/>
        <p:nvPr/>
      </p:nvGrpSpPr>
      <p:grpSpPr>
        <a:xfrm>
          <a:off x="0" y="0"/>
          <a:ext cx="0" cy="0"/>
          <a:chOff x="0" y="0"/>
          <a:chExt cx="0" cy="0"/>
        </a:xfrm>
      </p:grpSpPr>
      <p:sp>
        <p:nvSpPr>
          <p:cNvPr id="9" name="Titre 1"/>
          <p:cNvSpPr>
            <a:spLocks noGrp="1"/>
          </p:cNvSpPr>
          <p:nvPr>
            <p:ph type="title" hasCustomPrompt="1"/>
          </p:nvPr>
        </p:nvSpPr>
        <p:spPr>
          <a:xfrm>
            <a:off x="3851920" y="891336"/>
            <a:ext cx="4752528" cy="374073"/>
          </a:xfrm>
        </p:spPr>
        <p:txBody>
          <a:bodyPr>
            <a:noAutofit/>
          </a:bodyPr>
          <a:lstStyle>
            <a:lvl1pPr algn="r">
              <a:defRPr lang="en-US" sz="3200" b="0" i="0" kern="1200" spc="0" baseline="0" noProof="0" dirty="0" smtClean="0">
                <a:solidFill>
                  <a:schemeClr val="bg1"/>
                </a:solidFill>
                <a:effectLst/>
                <a:latin typeface="+mj-lt"/>
                <a:ea typeface="+mj-ea"/>
                <a:cs typeface="3ds Light"/>
              </a:defRPr>
            </a:lvl1pPr>
          </a:lstStyle>
          <a:p>
            <a:r>
              <a:rPr lang="en-US" noProof="0" dirty="0"/>
              <a:t>Click to edit title</a:t>
            </a:r>
          </a:p>
        </p:txBody>
      </p:sp>
      <p:sp>
        <p:nvSpPr>
          <p:cNvPr id="15" name="Text Placeholder 14"/>
          <p:cNvSpPr>
            <a:spLocks noGrp="1"/>
          </p:cNvSpPr>
          <p:nvPr>
            <p:ph type="body" sz="quarter" idx="11" hasCustomPrompt="1"/>
          </p:nvPr>
        </p:nvSpPr>
        <p:spPr>
          <a:xfrm>
            <a:off x="4572000" y="1491630"/>
            <a:ext cx="4032250" cy="431800"/>
          </a:xfrm>
        </p:spPr>
        <p:txBody>
          <a:bodyPr anchor="ctr">
            <a:normAutofit/>
          </a:bodyPr>
          <a:lstStyle>
            <a:lvl1pPr algn="r">
              <a:lnSpc>
                <a:spcPct val="100000"/>
              </a:lnSpc>
              <a:spcBef>
                <a:spcPts val="0"/>
              </a:spcBef>
              <a:buFont typeface="Arial" pitchFamily="34" charset="0"/>
              <a:buNone/>
              <a:defRPr sz="2000" baseline="0">
                <a:solidFill>
                  <a:schemeClr val="bg1"/>
                </a:solidFill>
                <a:latin typeface="+mj-lt"/>
              </a:defRPr>
            </a:lvl1pPr>
            <a:lvl2pPr>
              <a:buFont typeface="Arial" pitchFamily="34" charset="0"/>
              <a:buNone/>
              <a:defRPr>
                <a:solidFill>
                  <a:schemeClr val="bg1"/>
                </a:solidFill>
              </a:defRPr>
            </a:lvl2pPr>
            <a:lvl3pPr>
              <a:buFont typeface="Arial" pitchFamily="34" charset="0"/>
              <a:buNone/>
              <a:defRPr>
                <a:solidFill>
                  <a:schemeClr val="bg1"/>
                </a:solidFill>
              </a:defRPr>
            </a:lvl3pPr>
            <a:lvl4pPr>
              <a:buFont typeface="Arial" pitchFamily="34" charset="0"/>
              <a:buNone/>
              <a:defRPr>
                <a:solidFill>
                  <a:schemeClr val="bg1"/>
                </a:solidFill>
              </a:defRPr>
            </a:lvl4pPr>
            <a:lvl5pPr>
              <a:buNone/>
              <a:defRPr>
                <a:solidFill>
                  <a:schemeClr val="bg1"/>
                </a:solidFill>
              </a:defRPr>
            </a:lvl5pPr>
          </a:lstStyle>
          <a:p>
            <a:pPr lvl="0"/>
            <a:r>
              <a:rPr lang="en-US" dirty="0"/>
              <a:t>Click to add subtitle</a:t>
            </a:r>
          </a:p>
        </p:txBody>
      </p:sp>
      <p:sp>
        <p:nvSpPr>
          <p:cNvPr id="14" name="TextBox 13"/>
          <p:cNvSpPr txBox="1"/>
          <p:nvPr userDrawn="1"/>
        </p:nvSpPr>
        <p:spPr>
          <a:xfrm rot="16200000">
            <a:off x="-2430000" y="2488561"/>
            <a:ext cx="5158228" cy="181106"/>
          </a:xfrm>
          <a:prstGeom prst="rect">
            <a:avLst/>
          </a:prstGeom>
          <a:noFill/>
        </p:spPr>
        <p:txBody>
          <a:bodyPr wrap="square" lIns="87916" tIns="43957" rIns="87916" bIns="43957"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600" b="1" i="0" cap="none" spc="0" dirty="0">
                <a:ln>
                  <a:noFill/>
                </a:ln>
                <a:solidFill>
                  <a:schemeClr val="bg1"/>
                </a:solidFill>
                <a:effectLst/>
                <a:latin typeface="Arial Narrow" pitchFamily="34" charset="0"/>
                <a:cs typeface="Arial" pitchFamily="34" charset="0"/>
              </a:rPr>
              <a:t>3DS.COM</a:t>
            </a:r>
            <a:r>
              <a:rPr lang="en-US" sz="600" b="0" cap="none" spc="0" baseline="0" dirty="0">
                <a:ln>
                  <a:noFill/>
                </a:ln>
                <a:solidFill>
                  <a:schemeClr val="bg1"/>
                </a:solidFill>
                <a:effectLst/>
                <a:latin typeface="Arial Narrow" pitchFamily="34" charset="0"/>
                <a:cs typeface="Arial" pitchFamily="34" charset="0"/>
              </a:rPr>
              <a:t> </a:t>
            </a:r>
            <a:r>
              <a:rPr lang="en-US" sz="600" b="0" cap="none" spc="0" dirty="0">
                <a:ln>
                  <a:noFill/>
                </a:ln>
                <a:solidFill>
                  <a:schemeClr val="bg1"/>
                </a:solidFill>
                <a:effectLst/>
                <a:latin typeface="Arial Narrow" pitchFamily="34" charset="0"/>
                <a:cs typeface="Arial" pitchFamily="34" charset="0"/>
              </a:rPr>
              <a:t>© </a:t>
            </a:r>
            <a:r>
              <a:rPr lang="en-US" sz="600" b="0" cap="none" spc="0" dirty="0" err="1">
                <a:ln>
                  <a:noFill/>
                </a:ln>
                <a:solidFill>
                  <a:schemeClr val="bg1"/>
                </a:solidFill>
                <a:effectLst/>
                <a:latin typeface="Arial Narrow" pitchFamily="34" charset="0"/>
                <a:cs typeface="Arial" pitchFamily="34" charset="0"/>
              </a:rPr>
              <a:t>Dassault</a:t>
            </a:r>
            <a:r>
              <a:rPr lang="en-US" sz="600" b="0" cap="none" spc="0" dirty="0">
                <a:ln>
                  <a:noFill/>
                </a:ln>
                <a:solidFill>
                  <a:schemeClr val="bg1"/>
                </a:solidFill>
                <a:effectLst/>
                <a:latin typeface="Arial Narrow" pitchFamily="34" charset="0"/>
                <a:cs typeface="Arial" pitchFamily="34" charset="0"/>
              </a:rPr>
              <a:t> </a:t>
            </a:r>
            <a:r>
              <a:rPr lang="en-US" sz="600" b="0" cap="none" spc="0" dirty="0" err="1">
                <a:ln>
                  <a:noFill/>
                </a:ln>
                <a:solidFill>
                  <a:schemeClr val="bg1"/>
                </a:solidFill>
                <a:effectLst/>
                <a:latin typeface="Arial Narrow" pitchFamily="34" charset="0"/>
                <a:cs typeface="Arial" pitchFamily="34" charset="0"/>
              </a:rPr>
              <a:t>Systèmes</a:t>
            </a:r>
            <a:r>
              <a:rPr lang="en-US" sz="600" b="0" cap="none" spc="0" dirty="0">
                <a:ln>
                  <a:noFill/>
                </a:ln>
                <a:solidFill>
                  <a:schemeClr val="bg1"/>
                </a:solidFill>
                <a:effectLst/>
                <a:latin typeface="Arial Narrow" pitchFamily="34" charset="0"/>
                <a:cs typeface="Arial" pitchFamily="34" charset="0"/>
              </a:rPr>
              <a:t> | </a:t>
            </a:r>
            <a:r>
              <a:rPr lang="en-US" sz="600" b="0" cap="none" spc="0" noProof="0" dirty="0">
                <a:ln>
                  <a:noFill/>
                </a:ln>
                <a:solidFill>
                  <a:schemeClr val="bg1"/>
                </a:solidFill>
                <a:effectLst/>
                <a:latin typeface="Arial Narrow" pitchFamily="34" charset="0"/>
                <a:cs typeface="Arial" pitchFamily="34" charset="0"/>
              </a:rPr>
              <a:t>Confidential</a:t>
            </a:r>
            <a:r>
              <a:rPr lang="en-US" sz="600" b="0" cap="none" spc="0" dirty="0">
                <a:ln>
                  <a:noFill/>
                </a:ln>
                <a:solidFill>
                  <a:schemeClr val="bg1"/>
                </a:solidFill>
                <a:effectLst/>
                <a:latin typeface="Arial Narrow" pitchFamily="34" charset="0"/>
                <a:cs typeface="Arial" pitchFamily="34" charset="0"/>
              </a:rPr>
              <a:t> Information | </a:t>
            </a:r>
            <a:fld id="{7932CEB9-7706-4840-A8AE-48D24CB336EF}" type="datetimeFigureOut">
              <a:rPr lang="en-US" sz="600" b="0" cap="none" spc="0" smtClean="0">
                <a:ln>
                  <a:noFill/>
                </a:ln>
                <a:solidFill>
                  <a:schemeClr val="bg1"/>
                </a:solidFill>
                <a:effectLst/>
                <a:latin typeface="Arial Narrow" pitchFamily="34" charset="0"/>
                <a:cs typeface="Arial" pitchFamily="34" charset="0"/>
              </a:rPr>
              <a:pPr marL="0" marR="0" indent="0" algn="ctr" defTabSz="914400" rtl="0" eaLnBrk="1" fontAlgn="auto" latinLnBrk="0" hangingPunct="1">
                <a:lnSpc>
                  <a:spcPct val="100000"/>
                </a:lnSpc>
                <a:spcBef>
                  <a:spcPts val="0"/>
                </a:spcBef>
                <a:spcAft>
                  <a:spcPts val="0"/>
                </a:spcAft>
                <a:buClrTx/>
                <a:buSzTx/>
                <a:buFontTx/>
                <a:buNone/>
                <a:tabLst/>
                <a:defRPr/>
              </a:pPr>
              <a:t>11/8/2020</a:t>
            </a:fld>
            <a:r>
              <a:rPr lang="en-US" sz="600" b="0" cap="none" spc="0" dirty="0">
                <a:ln>
                  <a:noFill/>
                </a:ln>
                <a:solidFill>
                  <a:schemeClr val="bg1"/>
                </a:solidFill>
                <a:effectLst/>
                <a:latin typeface="Arial Narrow" pitchFamily="34" charset="0"/>
                <a:cs typeface="Arial" pitchFamily="34" charset="0"/>
              </a:rPr>
              <a:t> | ref.: 3DS_Document_2015</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5786" y="903515"/>
            <a:ext cx="2919743" cy="3450051"/>
          </a:xfrm>
          <a:prstGeom prst="rect">
            <a:avLst/>
          </a:prstGeom>
        </p:spPr>
      </p:pic>
    </p:spTree>
    <p:extLst>
      <p:ext uri="{BB962C8B-B14F-4D97-AF65-F5344CB8AC3E}">
        <p14:creationId xmlns:p14="http://schemas.microsoft.com/office/powerpoint/2010/main" val="223533087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_SOLIDWORKS Template_2015">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lvl1pPr>
              <a:defRPr baseline="0"/>
            </a:lvl1pPr>
          </a:lstStyle>
          <a:p>
            <a:r>
              <a:rPr lang="en-US"/>
              <a:t>Click to edit Master title style</a:t>
            </a:r>
            <a:endParaRPr lang="en-US" dirty="0"/>
          </a:p>
        </p:txBody>
      </p:sp>
    </p:spTree>
    <p:extLst>
      <p:ext uri="{BB962C8B-B14F-4D97-AF65-F5344CB8AC3E}">
        <p14:creationId xmlns:p14="http://schemas.microsoft.com/office/powerpoint/2010/main" val="412883236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_SOLIDWORKS Template_2015">
    <p:spTree>
      <p:nvGrpSpPr>
        <p:cNvPr id="1" name=""/>
        <p:cNvGrpSpPr/>
        <p:nvPr/>
      </p:nvGrpSpPr>
      <p:grpSpPr>
        <a:xfrm>
          <a:off x="0" y="0"/>
          <a:ext cx="0" cy="0"/>
          <a:chOff x="0" y="0"/>
          <a:chExt cx="0" cy="0"/>
        </a:xfrm>
      </p:grpSpPr>
    </p:spTree>
    <p:extLst>
      <p:ext uri="{BB962C8B-B14F-4D97-AF65-F5344CB8AC3E}">
        <p14:creationId xmlns:p14="http://schemas.microsoft.com/office/powerpoint/2010/main" val="97731188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ack Cover_SOLIDWORKS Template_2015">
    <p:spTree>
      <p:nvGrpSpPr>
        <p:cNvPr id="1" name=""/>
        <p:cNvGrpSpPr/>
        <p:nvPr/>
      </p:nvGrpSpPr>
      <p:grpSpPr>
        <a:xfrm>
          <a:off x="0" y="0"/>
          <a:ext cx="0" cy="0"/>
          <a:chOff x="0" y="0"/>
          <a:chExt cx="0" cy="0"/>
        </a:xfrm>
      </p:grpSpPr>
    </p:spTree>
    <p:extLst>
      <p:ext uri="{BB962C8B-B14F-4D97-AF65-F5344CB8AC3E}">
        <p14:creationId xmlns:p14="http://schemas.microsoft.com/office/powerpoint/2010/main" val="324691785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sp>
        <p:nvSpPr>
          <p:cNvPr id="9" name="Text Placeholder 12"/>
          <p:cNvSpPr>
            <a:spLocks noGrp="1"/>
          </p:cNvSpPr>
          <p:nvPr>
            <p:ph type="body" sz="quarter" idx="10" hasCustomPrompt="1"/>
          </p:nvPr>
        </p:nvSpPr>
        <p:spPr>
          <a:xfrm>
            <a:off x="3810000" y="2409376"/>
            <a:ext cx="4953000" cy="600075"/>
          </a:xfrm>
          <a:prstGeom prst="rect">
            <a:avLst/>
          </a:prstGeom>
        </p:spPr>
        <p:txBody>
          <a:bodyPr>
            <a:noAutofit/>
          </a:bodyPr>
          <a:lstStyle>
            <a:lvl1pPr marL="0" algn="r" defTabSz="822960" rtl="0" eaLnBrk="1" latinLnBrk="0" hangingPunct="1">
              <a:buNone/>
              <a:defRPr lang="en-US" sz="2880" b="1" kern="1200" dirty="0" smtClean="0">
                <a:solidFill>
                  <a:srgbClr val="222C4E"/>
                </a:solidFill>
                <a:latin typeface="+mn-lt"/>
                <a:ea typeface="+mn-ea"/>
                <a:cs typeface="+mn-cs"/>
              </a:defRPr>
            </a:lvl1pPr>
          </a:lstStyle>
          <a:p>
            <a:pPr lvl="0"/>
            <a:r>
              <a:rPr lang="en-US" dirty="0"/>
              <a:t>Presentation Topic</a:t>
            </a:r>
          </a:p>
        </p:txBody>
      </p:sp>
      <p:sp>
        <p:nvSpPr>
          <p:cNvPr id="11" name="Text Placeholder 14"/>
          <p:cNvSpPr>
            <a:spLocks noGrp="1"/>
          </p:cNvSpPr>
          <p:nvPr>
            <p:ph type="body" sz="quarter" idx="11" hasCustomPrompt="1"/>
          </p:nvPr>
        </p:nvSpPr>
        <p:spPr>
          <a:xfrm>
            <a:off x="6515100" y="3985488"/>
            <a:ext cx="2247900" cy="248603"/>
          </a:xfrm>
          <a:prstGeom prst="rect">
            <a:avLst/>
          </a:prstGeom>
        </p:spPr>
        <p:txBody>
          <a:bodyPr>
            <a:noAutofit/>
          </a:bodyPr>
          <a:lstStyle>
            <a:lvl1pPr marL="0" algn="r" defTabSz="822960" rtl="0" eaLnBrk="1" latinLnBrk="0" hangingPunct="1">
              <a:buNone/>
              <a:defRPr lang="en-US" sz="1260" b="1" kern="1200" dirty="0">
                <a:solidFill>
                  <a:schemeClr val="tx1">
                    <a:lumMod val="75000"/>
                    <a:lumOff val="25000"/>
                  </a:schemeClr>
                </a:solidFill>
                <a:latin typeface="+mn-lt"/>
                <a:ea typeface="+mn-ea"/>
                <a:cs typeface="+mn-cs"/>
              </a:defRPr>
            </a:lvl1pPr>
          </a:lstStyle>
          <a:p>
            <a:pPr lvl="0"/>
            <a:r>
              <a:rPr lang="en-US" dirty="0"/>
              <a:t>Author(s)</a:t>
            </a:r>
          </a:p>
          <a:p>
            <a:pPr lvl="0"/>
            <a:endParaRPr lang="en-US" dirty="0"/>
          </a:p>
        </p:txBody>
      </p:sp>
      <p:sp>
        <p:nvSpPr>
          <p:cNvPr id="12" name="Text Placeholder 14"/>
          <p:cNvSpPr>
            <a:spLocks noGrp="1"/>
          </p:cNvSpPr>
          <p:nvPr>
            <p:ph type="body" sz="quarter" idx="12" hasCustomPrompt="1"/>
          </p:nvPr>
        </p:nvSpPr>
        <p:spPr>
          <a:xfrm>
            <a:off x="6515100" y="4380550"/>
            <a:ext cx="2247900" cy="248603"/>
          </a:xfrm>
          <a:prstGeom prst="rect">
            <a:avLst/>
          </a:prstGeom>
        </p:spPr>
        <p:txBody>
          <a:bodyPr>
            <a:noAutofit/>
          </a:bodyPr>
          <a:lstStyle>
            <a:lvl1pPr marL="0" algn="r" defTabSz="822960" rtl="0" eaLnBrk="1" latinLnBrk="0" hangingPunct="1">
              <a:buNone/>
              <a:defRPr lang="en-US" sz="990" b="0" kern="1200" dirty="0">
                <a:solidFill>
                  <a:schemeClr val="bg1">
                    <a:lumMod val="50000"/>
                  </a:schemeClr>
                </a:solidFill>
                <a:latin typeface="+mn-lt"/>
                <a:ea typeface="+mn-ea"/>
                <a:cs typeface="+mn-cs"/>
              </a:defRPr>
            </a:lvl1pPr>
          </a:lstStyle>
          <a:p>
            <a:pPr lvl="0"/>
            <a:r>
              <a:rPr lang="en-US" dirty="0"/>
              <a:t>Date</a:t>
            </a:r>
          </a:p>
          <a:p>
            <a:pPr lvl="0"/>
            <a:endParaRPr lang="en-US" dirty="0"/>
          </a:p>
        </p:txBody>
      </p:sp>
      <p:sp>
        <p:nvSpPr>
          <p:cNvPr id="8" name="TextBox 7"/>
          <p:cNvSpPr txBox="1"/>
          <p:nvPr userDrawn="1"/>
        </p:nvSpPr>
        <p:spPr>
          <a:xfrm rot="16200000">
            <a:off x="-947094" y="4328070"/>
            <a:ext cx="1400639" cy="244682"/>
          </a:xfrm>
          <a:prstGeom prst="rect">
            <a:avLst/>
          </a:prstGeom>
          <a:noFill/>
        </p:spPr>
        <p:txBody>
          <a:bodyPr wrap="square" rtlCol="0">
            <a:spAutoFit/>
          </a:bodyPr>
          <a:lstStyle/>
          <a:p>
            <a:pPr algn="ctr"/>
            <a:r>
              <a:rPr lang="en-US" sz="990" dirty="0">
                <a:solidFill>
                  <a:schemeClr val="tx1">
                    <a:lumMod val="50000"/>
                    <a:lumOff val="50000"/>
                  </a:schemeClr>
                </a:solidFill>
              </a:rPr>
              <a:t>Version 2013.10.4.0</a:t>
            </a:r>
          </a:p>
        </p:txBody>
      </p:sp>
    </p:spTree>
    <p:extLst>
      <p:ext uri="{BB962C8B-B14F-4D97-AF65-F5344CB8AC3E}">
        <p14:creationId xmlns:p14="http://schemas.microsoft.com/office/powerpoint/2010/main" val="305862832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Title Slide_ENOVIA Template_2015">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5786" y="903515"/>
            <a:ext cx="2919743" cy="3450051"/>
          </a:xfrm>
          <a:prstGeom prst="rect">
            <a:avLst/>
          </a:prstGeom>
        </p:spPr>
      </p:pic>
      <p:sp>
        <p:nvSpPr>
          <p:cNvPr id="12" name="Titre 1"/>
          <p:cNvSpPr>
            <a:spLocks noGrp="1"/>
          </p:cNvSpPr>
          <p:nvPr>
            <p:ph type="title" hasCustomPrompt="1"/>
          </p:nvPr>
        </p:nvSpPr>
        <p:spPr>
          <a:xfrm>
            <a:off x="3851920" y="891336"/>
            <a:ext cx="4752528" cy="374073"/>
          </a:xfrm>
        </p:spPr>
        <p:txBody>
          <a:bodyPr>
            <a:noAutofit/>
          </a:bodyPr>
          <a:lstStyle>
            <a:lvl1pPr algn="r">
              <a:defRPr lang="en-US" sz="3200" b="0" i="0" kern="1200" spc="0" baseline="0" noProof="0" dirty="0" smtClean="0">
                <a:solidFill>
                  <a:schemeClr val="tx1"/>
                </a:solidFill>
                <a:effectLst/>
                <a:latin typeface="+mj-lt"/>
                <a:ea typeface="+mj-ea"/>
                <a:cs typeface="3ds Light"/>
              </a:defRPr>
            </a:lvl1pPr>
          </a:lstStyle>
          <a:p>
            <a:r>
              <a:rPr lang="en-US" noProof="0" dirty="0"/>
              <a:t>Click to edit title</a:t>
            </a:r>
          </a:p>
        </p:txBody>
      </p:sp>
      <p:sp>
        <p:nvSpPr>
          <p:cNvPr id="9" name="Text Placeholder 14"/>
          <p:cNvSpPr>
            <a:spLocks noGrp="1"/>
          </p:cNvSpPr>
          <p:nvPr>
            <p:ph type="body" sz="quarter" idx="11" hasCustomPrompt="1"/>
          </p:nvPr>
        </p:nvSpPr>
        <p:spPr>
          <a:xfrm>
            <a:off x="4572000" y="1491630"/>
            <a:ext cx="4032250" cy="431800"/>
          </a:xfrm>
        </p:spPr>
        <p:txBody>
          <a:bodyPr anchor="ctr">
            <a:noAutofit/>
          </a:bodyPr>
          <a:lstStyle>
            <a:lvl1pPr algn="r">
              <a:lnSpc>
                <a:spcPct val="100000"/>
              </a:lnSpc>
              <a:spcBef>
                <a:spcPts val="0"/>
              </a:spcBef>
              <a:buFont typeface="Arial" pitchFamily="34" charset="0"/>
              <a:buNone/>
              <a:defRPr sz="2000" kern="900" spc="0" baseline="0">
                <a:solidFill>
                  <a:schemeClr val="tx1"/>
                </a:solidFill>
              </a:defRPr>
            </a:lvl1pPr>
            <a:lvl2pPr>
              <a:buFont typeface="Arial" pitchFamily="34" charset="0"/>
              <a:buNone/>
              <a:defRPr>
                <a:solidFill>
                  <a:schemeClr val="bg1"/>
                </a:solidFill>
              </a:defRPr>
            </a:lvl2pPr>
            <a:lvl3pPr>
              <a:buFont typeface="Arial" pitchFamily="34" charset="0"/>
              <a:buNone/>
              <a:defRPr>
                <a:solidFill>
                  <a:schemeClr val="bg1"/>
                </a:solidFill>
              </a:defRPr>
            </a:lvl3pPr>
            <a:lvl4pPr>
              <a:buFont typeface="Arial" pitchFamily="34" charset="0"/>
              <a:buNone/>
              <a:defRPr>
                <a:solidFill>
                  <a:schemeClr val="bg1"/>
                </a:solidFill>
              </a:defRPr>
            </a:lvl4pPr>
            <a:lvl5pPr>
              <a:buNone/>
              <a:defRPr>
                <a:solidFill>
                  <a:schemeClr val="bg1"/>
                </a:solidFill>
              </a:defRPr>
            </a:lvl5pPr>
          </a:lstStyle>
          <a:p>
            <a:pPr lvl="0"/>
            <a:r>
              <a:rPr lang="en-US" dirty="0"/>
              <a:t>Click to add subtitle</a:t>
            </a:r>
          </a:p>
        </p:txBody>
      </p:sp>
      <p:sp>
        <p:nvSpPr>
          <p:cNvPr id="13" name="TextBox 12"/>
          <p:cNvSpPr txBox="1"/>
          <p:nvPr userDrawn="1"/>
        </p:nvSpPr>
        <p:spPr>
          <a:xfrm rot="16200000">
            <a:off x="-2430000" y="2488561"/>
            <a:ext cx="5158228" cy="181106"/>
          </a:xfrm>
          <a:prstGeom prst="rect">
            <a:avLst/>
          </a:prstGeom>
          <a:noFill/>
        </p:spPr>
        <p:txBody>
          <a:bodyPr wrap="square" lIns="87916" tIns="43957" rIns="87916" bIns="43957"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600" b="1" i="0" cap="none" spc="0" dirty="0">
                <a:ln>
                  <a:noFill/>
                </a:ln>
                <a:solidFill>
                  <a:srgbClr val="005386"/>
                </a:solidFill>
                <a:effectLst/>
                <a:latin typeface="Arial Narrow" pitchFamily="34" charset="0"/>
                <a:cs typeface="Arial" pitchFamily="34" charset="0"/>
              </a:rPr>
              <a:t>3DS.COM</a:t>
            </a:r>
            <a:r>
              <a:rPr lang="en-US" sz="600" b="1" i="0" cap="none" spc="0" dirty="0">
                <a:ln>
                  <a:noFill/>
                </a:ln>
                <a:solidFill>
                  <a:schemeClr val="accent4"/>
                </a:solidFill>
                <a:effectLst/>
                <a:latin typeface="Arial Narrow" pitchFamily="34" charset="0"/>
                <a:cs typeface="Arial" pitchFamily="34" charset="0"/>
              </a:rPr>
              <a:t> </a:t>
            </a:r>
            <a:r>
              <a:rPr lang="en-US" sz="600" b="0" cap="none" spc="0" dirty="0">
                <a:ln>
                  <a:noFill/>
                </a:ln>
                <a:solidFill>
                  <a:srgbClr val="005386"/>
                </a:solidFill>
                <a:effectLst/>
                <a:latin typeface="Arial Narrow" pitchFamily="34" charset="0"/>
                <a:cs typeface="Arial" pitchFamily="34" charset="0"/>
              </a:rPr>
              <a:t>© </a:t>
            </a:r>
            <a:r>
              <a:rPr lang="en-US" sz="600" b="0" cap="none" spc="0" dirty="0" err="1">
                <a:ln>
                  <a:noFill/>
                </a:ln>
                <a:solidFill>
                  <a:srgbClr val="005386"/>
                </a:solidFill>
                <a:effectLst/>
                <a:latin typeface="Arial Narrow" pitchFamily="34" charset="0"/>
                <a:cs typeface="Arial" pitchFamily="34" charset="0"/>
              </a:rPr>
              <a:t>Dassault</a:t>
            </a:r>
            <a:r>
              <a:rPr lang="en-US" sz="600" b="0" cap="none" spc="0" dirty="0">
                <a:ln>
                  <a:noFill/>
                </a:ln>
                <a:solidFill>
                  <a:srgbClr val="005386"/>
                </a:solidFill>
                <a:effectLst/>
                <a:latin typeface="Arial Narrow" pitchFamily="34" charset="0"/>
                <a:cs typeface="Arial" pitchFamily="34" charset="0"/>
              </a:rPr>
              <a:t> </a:t>
            </a:r>
            <a:r>
              <a:rPr lang="en-US" sz="600" b="0" cap="none" spc="0" dirty="0" err="1">
                <a:ln>
                  <a:noFill/>
                </a:ln>
                <a:solidFill>
                  <a:srgbClr val="005386"/>
                </a:solidFill>
                <a:effectLst/>
                <a:latin typeface="Arial Narrow" pitchFamily="34" charset="0"/>
                <a:cs typeface="Arial" pitchFamily="34" charset="0"/>
              </a:rPr>
              <a:t>Systèmes</a:t>
            </a:r>
            <a:r>
              <a:rPr lang="en-US" sz="600" b="0" cap="none" spc="0" dirty="0">
                <a:ln>
                  <a:noFill/>
                </a:ln>
                <a:solidFill>
                  <a:srgbClr val="005386"/>
                </a:solidFill>
                <a:effectLst/>
                <a:latin typeface="Arial Narrow" pitchFamily="34" charset="0"/>
                <a:cs typeface="Arial" pitchFamily="34" charset="0"/>
              </a:rPr>
              <a:t> | </a:t>
            </a:r>
            <a:r>
              <a:rPr lang="en-US" sz="600" b="0" cap="none" spc="0" noProof="0" dirty="0">
                <a:ln>
                  <a:noFill/>
                </a:ln>
                <a:solidFill>
                  <a:srgbClr val="005386"/>
                </a:solidFill>
                <a:effectLst/>
                <a:latin typeface="Arial Narrow" pitchFamily="34" charset="0"/>
                <a:cs typeface="Arial" pitchFamily="34" charset="0"/>
              </a:rPr>
              <a:t>Confidential</a:t>
            </a:r>
            <a:r>
              <a:rPr lang="en-US" sz="600" b="0" cap="none" spc="0" dirty="0">
                <a:ln>
                  <a:noFill/>
                </a:ln>
                <a:solidFill>
                  <a:srgbClr val="005386"/>
                </a:solidFill>
                <a:effectLst/>
                <a:latin typeface="Arial Narrow" pitchFamily="34" charset="0"/>
                <a:cs typeface="Arial" pitchFamily="34" charset="0"/>
              </a:rPr>
              <a:t> Information | </a:t>
            </a:r>
            <a:fld id="{7932CEB9-7706-4840-A8AE-48D24CB336EF}" type="datetimeFigureOut">
              <a:rPr lang="en-US" sz="600" b="0" cap="none" spc="0" smtClean="0">
                <a:ln>
                  <a:noFill/>
                </a:ln>
                <a:solidFill>
                  <a:srgbClr val="005386"/>
                </a:solidFill>
                <a:effectLst/>
                <a:latin typeface="Arial Narrow" pitchFamily="34" charset="0"/>
                <a:cs typeface="Arial" pitchFamily="34" charset="0"/>
              </a:rPr>
              <a:pPr algn="ctr"/>
              <a:t>11/8/2020</a:t>
            </a:fld>
            <a:r>
              <a:rPr lang="en-US" sz="600" b="0" cap="none" spc="0" dirty="0">
                <a:ln>
                  <a:noFill/>
                </a:ln>
                <a:solidFill>
                  <a:srgbClr val="005386"/>
                </a:solidFill>
                <a:effectLst/>
                <a:latin typeface="Arial Narrow" pitchFamily="34" charset="0"/>
                <a:cs typeface="Arial" pitchFamily="34" charset="0"/>
              </a:rPr>
              <a:t> | ref.: 3DS_Document_2015</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92079" y="4719511"/>
            <a:ext cx="2580927" cy="243820"/>
          </a:xfrm>
          <a:prstGeom prst="rect">
            <a:avLst/>
          </a:prstGeom>
        </p:spPr>
      </p:pic>
    </p:spTree>
    <p:extLst>
      <p:ext uri="{BB962C8B-B14F-4D97-AF65-F5344CB8AC3E}">
        <p14:creationId xmlns:p14="http://schemas.microsoft.com/office/powerpoint/2010/main" val="263919993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Title Slide Blue_ENOVIA Template_2015">
    <p:bg>
      <p:bgPr>
        <a:solidFill>
          <a:schemeClr val="accent1"/>
        </a:solidFill>
        <a:effectLst/>
      </p:bgPr>
    </p:bg>
    <p:spTree>
      <p:nvGrpSpPr>
        <p:cNvPr id="1" name=""/>
        <p:cNvGrpSpPr/>
        <p:nvPr/>
      </p:nvGrpSpPr>
      <p:grpSpPr>
        <a:xfrm>
          <a:off x="0" y="0"/>
          <a:ext cx="0" cy="0"/>
          <a:chOff x="0" y="0"/>
          <a:chExt cx="0" cy="0"/>
        </a:xfrm>
      </p:grpSpPr>
      <p:sp>
        <p:nvSpPr>
          <p:cNvPr id="9" name="Titre 1"/>
          <p:cNvSpPr>
            <a:spLocks noGrp="1"/>
          </p:cNvSpPr>
          <p:nvPr>
            <p:ph type="title" hasCustomPrompt="1"/>
          </p:nvPr>
        </p:nvSpPr>
        <p:spPr>
          <a:xfrm>
            <a:off x="3851920" y="891336"/>
            <a:ext cx="4752528" cy="374073"/>
          </a:xfrm>
        </p:spPr>
        <p:txBody>
          <a:bodyPr>
            <a:noAutofit/>
          </a:bodyPr>
          <a:lstStyle>
            <a:lvl1pPr algn="r">
              <a:defRPr lang="en-US" sz="3200" b="0" i="0" kern="1200" spc="0" baseline="0" noProof="0" dirty="0" smtClean="0">
                <a:solidFill>
                  <a:schemeClr val="bg1"/>
                </a:solidFill>
                <a:effectLst/>
                <a:latin typeface="+mj-lt"/>
                <a:ea typeface="+mj-ea"/>
                <a:cs typeface="3ds Light"/>
              </a:defRPr>
            </a:lvl1pPr>
          </a:lstStyle>
          <a:p>
            <a:r>
              <a:rPr lang="en-US" noProof="0" dirty="0"/>
              <a:t>Click to edit title</a:t>
            </a:r>
          </a:p>
        </p:txBody>
      </p:sp>
      <p:sp>
        <p:nvSpPr>
          <p:cNvPr id="15" name="Text Placeholder 14"/>
          <p:cNvSpPr>
            <a:spLocks noGrp="1"/>
          </p:cNvSpPr>
          <p:nvPr>
            <p:ph type="body" sz="quarter" idx="11" hasCustomPrompt="1"/>
          </p:nvPr>
        </p:nvSpPr>
        <p:spPr>
          <a:xfrm>
            <a:off x="4572000" y="1491630"/>
            <a:ext cx="4032250" cy="431800"/>
          </a:xfrm>
        </p:spPr>
        <p:txBody>
          <a:bodyPr anchor="ctr">
            <a:normAutofit/>
          </a:bodyPr>
          <a:lstStyle>
            <a:lvl1pPr algn="r">
              <a:lnSpc>
                <a:spcPct val="100000"/>
              </a:lnSpc>
              <a:spcBef>
                <a:spcPts val="0"/>
              </a:spcBef>
              <a:buFont typeface="Arial" pitchFamily="34" charset="0"/>
              <a:buNone/>
              <a:defRPr sz="2000" baseline="0">
                <a:solidFill>
                  <a:schemeClr val="bg1"/>
                </a:solidFill>
                <a:latin typeface="+mj-lt"/>
              </a:defRPr>
            </a:lvl1pPr>
            <a:lvl2pPr>
              <a:buFont typeface="Arial" pitchFamily="34" charset="0"/>
              <a:buNone/>
              <a:defRPr>
                <a:solidFill>
                  <a:schemeClr val="bg1"/>
                </a:solidFill>
              </a:defRPr>
            </a:lvl2pPr>
            <a:lvl3pPr>
              <a:buFont typeface="Arial" pitchFamily="34" charset="0"/>
              <a:buNone/>
              <a:defRPr>
                <a:solidFill>
                  <a:schemeClr val="bg1"/>
                </a:solidFill>
              </a:defRPr>
            </a:lvl3pPr>
            <a:lvl4pPr>
              <a:buFont typeface="Arial" pitchFamily="34" charset="0"/>
              <a:buNone/>
              <a:defRPr>
                <a:solidFill>
                  <a:schemeClr val="bg1"/>
                </a:solidFill>
              </a:defRPr>
            </a:lvl4pPr>
            <a:lvl5pPr>
              <a:buNone/>
              <a:defRPr>
                <a:solidFill>
                  <a:schemeClr val="bg1"/>
                </a:solidFill>
              </a:defRPr>
            </a:lvl5pPr>
          </a:lstStyle>
          <a:p>
            <a:pPr lvl="0"/>
            <a:r>
              <a:rPr lang="en-US" dirty="0"/>
              <a:t>Click to add subtitle</a:t>
            </a:r>
          </a:p>
        </p:txBody>
      </p:sp>
      <p:sp>
        <p:nvSpPr>
          <p:cNvPr id="14" name="TextBox 13"/>
          <p:cNvSpPr txBox="1"/>
          <p:nvPr userDrawn="1"/>
        </p:nvSpPr>
        <p:spPr>
          <a:xfrm rot="16200000">
            <a:off x="-2430000" y="2488561"/>
            <a:ext cx="5158228" cy="181106"/>
          </a:xfrm>
          <a:prstGeom prst="rect">
            <a:avLst/>
          </a:prstGeom>
          <a:noFill/>
        </p:spPr>
        <p:txBody>
          <a:bodyPr wrap="square" lIns="87916" tIns="43957" rIns="87916" bIns="43957"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600" b="1" i="0" cap="none" spc="0" dirty="0">
                <a:ln>
                  <a:noFill/>
                </a:ln>
                <a:solidFill>
                  <a:schemeClr val="bg1"/>
                </a:solidFill>
                <a:effectLst/>
                <a:latin typeface="Arial Narrow" pitchFamily="34" charset="0"/>
                <a:cs typeface="Arial" pitchFamily="34" charset="0"/>
              </a:rPr>
              <a:t>3DS.COM</a:t>
            </a:r>
            <a:r>
              <a:rPr lang="en-US" sz="600" b="0" cap="none" spc="0" baseline="0" dirty="0">
                <a:ln>
                  <a:noFill/>
                </a:ln>
                <a:solidFill>
                  <a:schemeClr val="bg1"/>
                </a:solidFill>
                <a:effectLst/>
                <a:latin typeface="Arial Narrow" pitchFamily="34" charset="0"/>
                <a:cs typeface="Arial" pitchFamily="34" charset="0"/>
              </a:rPr>
              <a:t> </a:t>
            </a:r>
            <a:r>
              <a:rPr lang="en-US" sz="600" b="0" cap="none" spc="0" dirty="0">
                <a:ln>
                  <a:noFill/>
                </a:ln>
                <a:solidFill>
                  <a:schemeClr val="bg1"/>
                </a:solidFill>
                <a:effectLst/>
                <a:latin typeface="Arial Narrow" pitchFamily="34" charset="0"/>
                <a:cs typeface="Arial" pitchFamily="34" charset="0"/>
              </a:rPr>
              <a:t>© </a:t>
            </a:r>
            <a:r>
              <a:rPr lang="en-US" sz="600" b="0" cap="none" spc="0" dirty="0" err="1">
                <a:ln>
                  <a:noFill/>
                </a:ln>
                <a:solidFill>
                  <a:schemeClr val="bg1"/>
                </a:solidFill>
                <a:effectLst/>
                <a:latin typeface="Arial Narrow" pitchFamily="34" charset="0"/>
                <a:cs typeface="Arial" pitchFamily="34" charset="0"/>
              </a:rPr>
              <a:t>Dassault</a:t>
            </a:r>
            <a:r>
              <a:rPr lang="en-US" sz="600" b="0" cap="none" spc="0" dirty="0">
                <a:ln>
                  <a:noFill/>
                </a:ln>
                <a:solidFill>
                  <a:schemeClr val="bg1"/>
                </a:solidFill>
                <a:effectLst/>
                <a:latin typeface="Arial Narrow" pitchFamily="34" charset="0"/>
                <a:cs typeface="Arial" pitchFamily="34" charset="0"/>
              </a:rPr>
              <a:t> </a:t>
            </a:r>
            <a:r>
              <a:rPr lang="en-US" sz="600" b="0" cap="none" spc="0" dirty="0" err="1">
                <a:ln>
                  <a:noFill/>
                </a:ln>
                <a:solidFill>
                  <a:schemeClr val="bg1"/>
                </a:solidFill>
                <a:effectLst/>
                <a:latin typeface="Arial Narrow" pitchFamily="34" charset="0"/>
                <a:cs typeface="Arial" pitchFamily="34" charset="0"/>
              </a:rPr>
              <a:t>Systèmes</a:t>
            </a:r>
            <a:r>
              <a:rPr lang="en-US" sz="600" b="0" cap="none" spc="0" dirty="0">
                <a:ln>
                  <a:noFill/>
                </a:ln>
                <a:solidFill>
                  <a:schemeClr val="bg1"/>
                </a:solidFill>
                <a:effectLst/>
                <a:latin typeface="Arial Narrow" pitchFamily="34" charset="0"/>
                <a:cs typeface="Arial" pitchFamily="34" charset="0"/>
              </a:rPr>
              <a:t> | </a:t>
            </a:r>
            <a:r>
              <a:rPr lang="en-US" sz="600" b="0" cap="none" spc="0" noProof="0" dirty="0">
                <a:ln>
                  <a:noFill/>
                </a:ln>
                <a:solidFill>
                  <a:schemeClr val="bg1"/>
                </a:solidFill>
                <a:effectLst/>
                <a:latin typeface="Arial Narrow" pitchFamily="34" charset="0"/>
                <a:cs typeface="Arial" pitchFamily="34" charset="0"/>
              </a:rPr>
              <a:t>Confidential</a:t>
            </a:r>
            <a:r>
              <a:rPr lang="en-US" sz="600" b="0" cap="none" spc="0" dirty="0">
                <a:ln>
                  <a:noFill/>
                </a:ln>
                <a:solidFill>
                  <a:schemeClr val="bg1"/>
                </a:solidFill>
                <a:effectLst/>
                <a:latin typeface="Arial Narrow" pitchFamily="34" charset="0"/>
                <a:cs typeface="Arial" pitchFamily="34" charset="0"/>
              </a:rPr>
              <a:t> Information | </a:t>
            </a:r>
            <a:fld id="{7932CEB9-7706-4840-A8AE-48D24CB336EF}" type="datetimeFigureOut">
              <a:rPr lang="en-US" sz="600" b="0" cap="none" spc="0" smtClean="0">
                <a:ln>
                  <a:noFill/>
                </a:ln>
                <a:solidFill>
                  <a:schemeClr val="bg1"/>
                </a:solidFill>
                <a:effectLst/>
                <a:latin typeface="Arial Narrow" pitchFamily="34" charset="0"/>
                <a:cs typeface="Arial" pitchFamily="34" charset="0"/>
              </a:rPr>
              <a:pPr marL="0" marR="0" indent="0" algn="ctr" defTabSz="914400" rtl="0" eaLnBrk="1" fontAlgn="auto" latinLnBrk="0" hangingPunct="1">
                <a:lnSpc>
                  <a:spcPct val="100000"/>
                </a:lnSpc>
                <a:spcBef>
                  <a:spcPts val="0"/>
                </a:spcBef>
                <a:spcAft>
                  <a:spcPts val="0"/>
                </a:spcAft>
                <a:buClrTx/>
                <a:buSzTx/>
                <a:buFontTx/>
                <a:buNone/>
                <a:tabLst/>
                <a:defRPr/>
              </a:pPr>
              <a:t>11/8/2020</a:t>
            </a:fld>
            <a:r>
              <a:rPr lang="en-US" sz="600" b="0" cap="none" spc="0" dirty="0">
                <a:ln>
                  <a:noFill/>
                </a:ln>
                <a:solidFill>
                  <a:schemeClr val="bg1"/>
                </a:solidFill>
                <a:effectLst/>
                <a:latin typeface="Arial Narrow" pitchFamily="34" charset="0"/>
                <a:cs typeface="Arial" pitchFamily="34" charset="0"/>
              </a:rPr>
              <a:t> | ref.: 3DS_Document_2015</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5786" y="903515"/>
            <a:ext cx="2919743" cy="3450051"/>
          </a:xfrm>
          <a:prstGeom prst="rect">
            <a:avLst/>
          </a:prstGeom>
        </p:spPr>
      </p:pic>
    </p:spTree>
    <p:extLst>
      <p:ext uri="{BB962C8B-B14F-4D97-AF65-F5344CB8AC3E}">
        <p14:creationId xmlns:p14="http://schemas.microsoft.com/office/powerpoint/2010/main" val="82623505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Agenda Slide_ENOVIA Template_2015">
    <p:spTree>
      <p:nvGrpSpPr>
        <p:cNvPr id="1" name=""/>
        <p:cNvGrpSpPr/>
        <p:nvPr/>
      </p:nvGrpSpPr>
      <p:grpSpPr>
        <a:xfrm>
          <a:off x="0" y="0"/>
          <a:ext cx="0" cy="0"/>
          <a:chOff x="0" y="0"/>
          <a:chExt cx="0" cy="0"/>
        </a:xfrm>
      </p:grpSpPr>
      <p:sp>
        <p:nvSpPr>
          <p:cNvPr id="4" name="Espace réservé du texte 5"/>
          <p:cNvSpPr>
            <a:spLocks noGrp="1"/>
          </p:cNvSpPr>
          <p:nvPr>
            <p:ph type="body" sz="quarter" idx="11" hasCustomPrompt="1"/>
          </p:nvPr>
        </p:nvSpPr>
        <p:spPr>
          <a:xfrm>
            <a:off x="729343" y="1131670"/>
            <a:ext cx="7924119" cy="360000"/>
          </a:xfrm>
          <a:solidFill>
            <a:schemeClr val="tx1"/>
          </a:solidFill>
        </p:spPr>
        <p:txBody>
          <a:bodyPr lIns="288000" tIns="36000" rIns="72000" bIns="36000" anchor="ctr"/>
          <a:lstStyle>
            <a:lvl1pPr marL="0" indent="0">
              <a:spcBef>
                <a:spcPts val="0"/>
              </a:spcBef>
              <a:buNone/>
              <a:defRPr baseline="0">
                <a:solidFill>
                  <a:schemeClr val="bg1"/>
                </a:solidFill>
              </a:defRPr>
            </a:lvl1pPr>
          </a:lstStyle>
          <a:p>
            <a:pPr lvl="0"/>
            <a:r>
              <a:rPr lang="en-US" noProof="0"/>
              <a:t>First item</a:t>
            </a:r>
          </a:p>
        </p:txBody>
      </p:sp>
      <p:sp>
        <p:nvSpPr>
          <p:cNvPr id="6" name="Espace réservé du texte 5"/>
          <p:cNvSpPr>
            <a:spLocks noGrp="1"/>
          </p:cNvSpPr>
          <p:nvPr>
            <p:ph type="body" sz="quarter" idx="13" hasCustomPrompt="1"/>
          </p:nvPr>
        </p:nvSpPr>
        <p:spPr>
          <a:xfrm>
            <a:off x="729343" y="1668708"/>
            <a:ext cx="7924119" cy="360000"/>
          </a:xfrm>
          <a:noFill/>
        </p:spPr>
        <p:txBody>
          <a:bodyPr lIns="288000" tIns="36000" rIns="72000" bIns="36000" anchor="ctr"/>
          <a:lstStyle>
            <a:lvl1pPr marL="0" indent="0">
              <a:spcBef>
                <a:spcPts val="0"/>
              </a:spcBef>
              <a:buNone/>
              <a:defRPr baseline="0">
                <a:solidFill>
                  <a:schemeClr val="tx1"/>
                </a:solidFill>
              </a:defRPr>
            </a:lvl1pPr>
          </a:lstStyle>
          <a:p>
            <a:pPr lvl="0"/>
            <a:r>
              <a:rPr lang="en-US" noProof="0"/>
              <a:t>Second item</a:t>
            </a:r>
          </a:p>
        </p:txBody>
      </p:sp>
      <p:sp>
        <p:nvSpPr>
          <p:cNvPr id="8" name="Espace réservé du texte 5"/>
          <p:cNvSpPr>
            <a:spLocks noGrp="1"/>
          </p:cNvSpPr>
          <p:nvPr>
            <p:ph type="body" sz="quarter" idx="15" hasCustomPrompt="1"/>
          </p:nvPr>
        </p:nvSpPr>
        <p:spPr>
          <a:xfrm>
            <a:off x="729343" y="2211750"/>
            <a:ext cx="7924119" cy="360000"/>
          </a:xfrm>
          <a:noFill/>
        </p:spPr>
        <p:txBody>
          <a:bodyPr lIns="288000" tIns="36000" rIns="72000" bIns="36000" anchor="ctr"/>
          <a:lstStyle>
            <a:lvl1pPr marL="0" indent="0">
              <a:spcBef>
                <a:spcPts val="0"/>
              </a:spcBef>
              <a:buNone/>
              <a:defRPr baseline="0">
                <a:solidFill>
                  <a:schemeClr val="tx1"/>
                </a:solidFill>
              </a:defRPr>
            </a:lvl1pPr>
          </a:lstStyle>
          <a:p>
            <a:pPr lvl="0"/>
            <a:r>
              <a:rPr lang="en-US" noProof="0"/>
              <a:t>Third item</a:t>
            </a:r>
          </a:p>
        </p:txBody>
      </p:sp>
      <p:sp>
        <p:nvSpPr>
          <p:cNvPr id="10" name="Espace réservé du texte 5"/>
          <p:cNvSpPr>
            <a:spLocks noGrp="1"/>
          </p:cNvSpPr>
          <p:nvPr>
            <p:ph type="body" sz="quarter" idx="17" hasCustomPrompt="1"/>
          </p:nvPr>
        </p:nvSpPr>
        <p:spPr>
          <a:xfrm>
            <a:off x="729343" y="2751810"/>
            <a:ext cx="7924119" cy="360000"/>
          </a:xfrm>
          <a:noFill/>
        </p:spPr>
        <p:txBody>
          <a:bodyPr lIns="288000" tIns="36000" rIns="72000" bIns="36000" anchor="ctr"/>
          <a:lstStyle>
            <a:lvl1pPr marL="0" indent="0">
              <a:spcBef>
                <a:spcPts val="0"/>
              </a:spcBef>
              <a:buNone/>
              <a:defRPr baseline="0">
                <a:solidFill>
                  <a:schemeClr val="tx1"/>
                </a:solidFill>
              </a:defRPr>
            </a:lvl1pPr>
          </a:lstStyle>
          <a:p>
            <a:pPr lvl="0"/>
            <a:r>
              <a:rPr lang="en-US" noProof="0"/>
              <a:t>Fourth item</a:t>
            </a:r>
          </a:p>
        </p:txBody>
      </p:sp>
      <p:sp>
        <p:nvSpPr>
          <p:cNvPr id="12" name="Espace réservé du texte 5"/>
          <p:cNvSpPr>
            <a:spLocks noGrp="1"/>
          </p:cNvSpPr>
          <p:nvPr>
            <p:ph type="body" sz="quarter" idx="19" hasCustomPrompt="1"/>
          </p:nvPr>
        </p:nvSpPr>
        <p:spPr>
          <a:xfrm>
            <a:off x="729343" y="3291870"/>
            <a:ext cx="7924119" cy="360000"/>
          </a:xfrm>
          <a:noFill/>
        </p:spPr>
        <p:txBody>
          <a:bodyPr lIns="288000" tIns="36000" rIns="72000" bIns="36000" anchor="ctr"/>
          <a:lstStyle>
            <a:lvl1pPr marL="0" indent="0">
              <a:spcBef>
                <a:spcPts val="0"/>
              </a:spcBef>
              <a:buNone/>
              <a:defRPr baseline="0">
                <a:solidFill>
                  <a:schemeClr val="tx1"/>
                </a:solidFill>
              </a:defRPr>
            </a:lvl1pPr>
          </a:lstStyle>
          <a:p>
            <a:pPr lvl="0"/>
            <a:r>
              <a:rPr lang="en-US" noProof="0"/>
              <a:t>Fifth item</a:t>
            </a:r>
          </a:p>
        </p:txBody>
      </p:sp>
      <p:sp>
        <p:nvSpPr>
          <p:cNvPr id="14" name="Espace réservé du texte 5"/>
          <p:cNvSpPr>
            <a:spLocks noGrp="1"/>
          </p:cNvSpPr>
          <p:nvPr>
            <p:ph type="body" sz="quarter" idx="21" hasCustomPrompt="1"/>
          </p:nvPr>
        </p:nvSpPr>
        <p:spPr>
          <a:xfrm>
            <a:off x="729343" y="3831930"/>
            <a:ext cx="7924119" cy="360000"/>
          </a:xfrm>
          <a:noFill/>
        </p:spPr>
        <p:txBody>
          <a:bodyPr lIns="288000" tIns="36000" rIns="72000" bIns="36000" anchor="ctr"/>
          <a:lstStyle>
            <a:lvl1pPr marL="0" indent="0">
              <a:spcBef>
                <a:spcPts val="0"/>
              </a:spcBef>
              <a:buNone/>
              <a:defRPr baseline="0">
                <a:solidFill>
                  <a:schemeClr val="tx1"/>
                </a:solidFill>
              </a:defRPr>
            </a:lvl1pPr>
          </a:lstStyle>
          <a:p>
            <a:pPr lvl="0"/>
            <a:r>
              <a:rPr lang="en-US" noProof="0"/>
              <a:t>Sixth item</a:t>
            </a:r>
          </a:p>
        </p:txBody>
      </p:sp>
      <p:sp>
        <p:nvSpPr>
          <p:cNvPr id="16" name="Title 15"/>
          <p:cNvSpPr>
            <a:spLocks noGrp="1"/>
          </p:cNvSpPr>
          <p:nvPr>
            <p:ph type="title"/>
          </p:nvPr>
        </p:nvSpPr>
        <p:spPr/>
        <p:txBody>
          <a:bodyPr/>
          <a:lstStyle>
            <a:lvl1pPr>
              <a:defRPr baseline="0"/>
            </a:lvl1pPr>
          </a:lstStyle>
          <a:p>
            <a:r>
              <a:rPr lang="en-US"/>
              <a:t>Click to edit Master title style</a:t>
            </a:r>
            <a:endParaRPr lang="en-US" dirty="0"/>
          </a:p>
        </p:txBody>
      </p:sp>
    </p:spTree>
    <p:extLst>
      <p:ext uri="{BB962C8B-B14F-4D97-AF65-F5344CB8AC3E}">
        <p14:creationId xmlns:p14="http://schemas.microsoft.com/office/powerpoint/2010/main" val="338983037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Header_ENOVIA Template_2015">
    <p:spTree>
      <p:nvGrpSpPr>
        <p:cNvPr id="1" name=""/>
        <p:cNvGrpSpPr/>
        <p:nvPr/>
      </p:nvGrpSpPr>
      <p:grpSpPr>
        <a:xfrm>
          <a:off x="0" y="0"/>
          <a:ext cx="0" cy="0"/>
          <a:chOff x="0" y="0"/>
          <a:chExt cx="0" cy="0"/>
        </a:xfrm>
      </p:grpSpPr>
      <p:sp>
        <p:nvSpPr>
          <p:cNvPr id="22" name="Text Placeholder 16"/>
          <p:cNvSpPr>
            <a:spLocks noGrp="1"/>
          </p:cNvSpPr>
          <p:nvPr>
            <p:ph type="body" sz="quarter" idx="11" hasCustomPrompt="1"/>
          </p:nvPr>
        </p:nvSpPr>
        <p:spPr>
          <a:xfrm>
            <a:off x="1367644" y="879562"/>
            <a:ext cx="7272808" cy="648072"/>
          </a:xfrm>
        </p:spPr>
        <p:txBody>
          <a:bodyPr anchor="ctr">
            <a:noAutofit/>
          </a:bodyPr>
          <a:lstStyle>
            <a:lvl1pPr algn="r">
              <a:lnSpc>
                <a:spcPct val="100000"/>
              </a:lnSpc>
              <a:spcBef>
                <a:spcPts val="0"/>
              </a:spcBef>
              <a:buFont typeface="Arial" pitchFamily="34" charset="0"/>
              <a:buNone/>
              <a:defRPr sz="3200" baseline="0"/>
            </a:lvl1pPr>
            <a:lvl2pPr>
              <a:buFont typeface="Arial" pitchFamily="34" charset="0"/>
              <a:buNone/>
              <a:defRPr/>
            </a:lvl2pPr>
            <a:lvl3pPr>
              <a:buFont typeface="Arial" pitchFamily="34" charset="0"/>
              <a:buNone/>
              <a:defRPr/>
            </a:lvl3pPr>
            <a:lvl4pPr>
              <a:buFont typeface="Arial" pitchFamily="34" charset="0"/>
              <a:buNone/>
              <a:defRPr/>
            </a:lvl4pPr>
            <a:lvl5pPr>
              <a:buNone/>
              <a:defRPr/>
            </a:lvl5pPr>
          </a:lstStyle>
          <a:p>
            <a:pPr lvl="0"/>
            <a:r>
              <a:rPr lang="en-US" dirty="0"/>
              <a:t>Click to edit Master title style</a:t>
            </a:r>
          </a:p>
        </p:txBody>
      </p:sp>
      <p:sp>
        <p:nvSpPr>
          <p:cNvPr id="23" name="Text Placeholder 20"/>
          <p:cNvSpPr>
            <a:spLocks noGrp="1"/>
          </p:cNvSpPr>
          <p:nvPr>
            <p:ph type="body" sz="quarter" idx="12" hasCustomPrompt="1"/>
          </p:nvPr>
        </p:nvSpPr>
        <p:spPr>
          <a:xfrm>
            <a:off x="1368425" y="1707654"/>
            <a:ext cx="7272338" cy="468313"/>
          </a:xfrm>
        </p:spPr>
        <p:txBody>
          <a:bodyPr vert="horz" lIns="87916" tIns="43957" rIns="87916" bIns="43957" rtlCol="0" anchor="ctr">
            <a:noAutofit/>
          </a:bodyPr>
          <a:lstStyle>
            <a:lvl1pPr algn="r">
              <a:lnSpc>
                <a:spcPct val="100000"/>
              </a:lnSpc>
              <a:buFont typeface="Arial" pitchFamily="34" charset="0"/>
              <a:buNone/>
              <a:defRPr lang="en-US" sz="2000" b="0" i="0" kern="900" spc="0" baseline="0" dirty="0" smtClean="0">
                <a:solidFill>
                  <a:schemeClr val="tx1"/>
                </a:solidFill>
                <a:latin typeface="+mj-lt"/>
                <a:ea typeface="+mn-ea"/>
                <a:cs typeface="3ds Light"/>
              </a:defRPr>
            </a:lvl1pPr>
          </a:lstStyle>
          <a:p>
            <a:pPr marL="187200" lvl="0" indent="-259200" algn="r" defTabSz="879152" rtl="0" eaLnBrk="1" latinLnBrk="0" hangingPunct="1">
              <a:lnSpc>
                <a:spcPts val="2000"/>
              </a:lnSpc>
              <a:spcBef>
                <a:spcPts val="0"/>
              </a:spcBef>
              <a:buSzPct val="100000"/>
            </a:pPr>
            <a:r>
              <a:rPr lang="en-US" dirty="0"/>
              <a:t>Click to add subtitle</a:t>
            </a:r>
          </a:p>
        </p:txBody>
      </p:sp>
    </p:spTree>
    <p:extLst>
      <p:ext uri="{BB962C8B-B14F-4D97-AF65-F5344CB8AC3E}">
        <p14:creationId xmlns:p14="http://schemas.microsoft.com/office/powerpoint/2010/main" val="120838167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ubtitle &amp; Content_ENOVIA Template_2015">
    <p:spTree>
      <p:nvGrpSpPr>
        <p:cNvPr id="1" name=""/>
        <p:cNvGrpSpPr/>
        <p:nvPr/>
      </p:nvGrpSpPr>
      <p:grpSpPr>
        <a:xfrm>
          <a:off x="0" y="0"/>
          <a:ext cx="0" cy="0"/>
          <a:chOff x="0" y="0"/>
          <a:chExt cx="0" cy="0"/>
        </a:xfrm>
      </p:grpSpPr>
      <p:sp>
        <p:nvSpPr>
          <p:cNvPr id="8" name="Text Placeholder 7"/>
          <p:cNvSpPr>
            <a:spLocks noGrp="1"/>
          </p:cNvSpPr>
          <p:nvPr>
            <p:ph type="body" sz="quarter" idx="14" hasCustomPrompt="1"/>
          </p:nvPr>
        </p:nvSpPr>
        <p:spPr>
          <a:xfrm>
            <a:off x="719572" y="842963"/>
            <a:ext cx="7926407" cy="396549"/>
          </a:xfrm>
        </p:spPr>
        <p:txBody>
          <a:bodyPr wrap="square">
            <a:spAutoFit/>
          </a:bodyPr>
          <a:lstStyle>
            <a:lvl1pPr>
              <a:buFont typeface="Arial" pitchFamily="34" charset="0"/>
              <a:buNone/>
              <a:defRPr baseline="0"/>
            </a:lvl1pPr>
          </a:lstStyle>
          <a:p>
            <a:pPr lvl="0"/>
            <a:r>
              <a:rPr lang="en-US" dirty="0"/>
              <a:t>Click to add subtitle</a:t>
            </a:r>
          </a:p>
        </p:txBody>
      </p:sp>
      <p:sp>
        <p:nvSpPr>
          <p:cNvPr id="5" name="Title 4"/>
          <p:cNvSpPr>
            <a:spLocks noGrp="1"/>
          </p:cNvSpPr>
          <p:nvPr>
            <p:ph type="title"/>
          </p:nvPr>
        </p:nvSpPr>
        <p:spPr>
          <a:xfrm>
            <a:off x="719572" y="361747"/>
            <a:ext cx="7920880" cy="374073"/>
          </a:xfrm>
        </p:spPr>
        <p:txBody>
          <a:bodyPr/>
          <a:lstStyle/>
          <a:p>
            <a:r>
              <a:rPr lang="en-US" dirty="0"/>
              <a:t>Click to edit Master title style</a:t>
            </a:r>
          </a:p>
        </p:txBody>
      </p:sp>
      <p:sp>
        <p:nvSpPr>
          <p:cNvPr id="7" name="Content Placeholder 6"/>
          <p:cNvSpPr>
            <a:spLocks noGrp="1"/>
          </p:cNvSpPr>
          <p:nvPr>
            <p:ph sz="quarter" idx="15"/>
          </p:nvPr>
        </p:nvSpPr>
        <p:spPr>
          <a:xfrm>
            <a:off x="719571" y="1276350"/>
            <a:ext cx="7950899" cy="3167608"/>
          </a:xfrm>
        </p:spPr>
        <p:txBody>
          <a:bodyPr/>
          <a:lstStyle>
            <a:lvl1pPr marL="252000" indent="-252000">
              <a:spcBef>
                <a:spcPts val="800"/>
              </a:spcBef>
              <a:defRPr/>
            </a:lvl1pPr>
            <a:lvl2pPr>
              <a:spcBef>
                <a:spcPts val="600"/>
              </a:spcBef>
              <a:defRPr/>
            </a:lvl2pPr>
            <a:lvl3pPr>
              <a:spcBef>
                <a:spcPts val="400"/>
              </a:spcBef>
              <a:defRPr/>
            </a:lvl3pPr>
            <a:lvl4pPr>
              <a:spcBef>
                <a:spcPts val="400"/>
              </a:spcBef>
              <a:defRPr spc="0" baseline="0"/>
            </a:lvl4pPr>
            <a:lvl5pPr>
              <a:spcBef>
                <a:spcPts val="4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2651191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Content_ENOVIA Template_2015">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Click to edit Master title style</a:t>
            </a:r>
          </a:p>
        </p:txBody>
      </p:sp>
      <p:sp>
        <p:nvSpPr>
          <p:cNvPr id="5" name="Content Placeholder 6"/>
          <p:cNvSpPr>
            <a:spLocks noGrp="1"/>
          </p:cNvSpPr>
          <p:nvPr>
            <p:ph sz="quarter" idx="15"/>
          </p:nvPr>
        </p:nvSpPr>
        <p:spPr>
          <a:xfrm>
            <a:off x="719138" y="879561"/>
            <a:ext cx="7921625" cy="3684501"/>
          </a:xfrm>
        </p:spPr>
        <p:txBody>
          <a:bodyPr/>
          <a:lstStyle>
            <a:lvl4pPr>
              <a:defRPr spc="0" baseline="0"/>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11152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genda Slide_CATIA Template_2015">
    <p:spTree>
      <p:nvGrpSpPr>
        <p:cNvPr id="1" name=""/>
        <p:cNvGrpSpPr/>
        <p:nvPr/>
      </p:nvGrpSpPr>
      <p:grpSpPr>
        <a:xfrm>
          <a:off x="0" y="0"/>
          <a:ext cx="0" cy="0"/>
          <a:chOff x="0" y="0"/>
          <a:chExt cx="0" cy="0"/>
        </a:xfrm>
      </p:grpSpPr>
      <p:sp>
        <p:nvSpPr>
          <p:cNvPr id="4" name="Espace réservé du texte 5"/>
          <p:cNvSpPr>
            <a:spLocks noGrp="1"/>
          </p:cNvSpPr>
          <p:nvPr>
            <p:ph type="body" sz="quarter" idx="11" hasCustomPrompt="1"/>
          </p:nvPr>
        </p:nvSpPr>
        <p:spPr>
          <a:xfrm>
            <a:off x="729343" y="1131670"/>
            <a:ext cx="7924119" cy="360000"/>
          </a:xfrm>
          <a:solidFill>
            <a:schemeClr val="tx1"/>
          </a:solidFill>
        </p:spPr>
        <p:txBody>
          <a:bodyPr lIns="288000" tIns="36000" rIns="72000" bIns="36000" anchor="ctr"/>
          <a:lstStyle>
            <a:lvl1pPr marL="0" indent="0">
              <a:spcBef>
                <a:spcPts val="0"/>
              </a:spcBef>
              <a:buNone/>
              <a:defRPr baseline="0">
                <a:solidFill>
                  <a:schemeClr val="bg1"/>
                </a:solidFill>
              </a:defRPr>
            </a:lvl1pPr>
          </a:lstStyle>
          <a:p>
            <a:pPr lvl="0"/>
            <a:r>
              <a:rPr lang="en-US" noProof="0"/>
              <a:t>First item</a:t>
            </a:r>
          </a:p>
        </p:txBody>
      </p:sp>
      <p:sp>
        <p:nvSpPr>
          <p:cNvPr id="6" name="Espace réservé du texte 5"/>
          <p:cNvSpPr>
            <a:spLocks noGrp="1"/>
          </p:cNvSpPr>
          <p:nvPr>
            <p:ph type="body" sz="quarter" idx="13" hasCustomPrompt="1"/>
          </p:nvPr>
        </p:nvSpPr>
        <p:spPr>
          <a:xfrm>
            <a:off x="729343" y="1668708"/>
            <a:ext cx="7924119" cy="360000"/>
          </a:xfrm>
          <a:noFill/>
        </p:spPr>
        <p:txBody>
          <a:bodyPr lIns="288000" tIns="36000" rIns="72000" bIns="36000" anchor="ctr"/>
          <a:lstStyle>
            <a:lvl1pPr marL="0" indent="0">
              <a:spcBef>
                <a:spcPts val="0"/>
              </a:spcBef>
              <a:buNone/>
              <a:defRPr baseline="0">
                <a:solidFill>
                  <a:schemeClr val="tx1"/>
                </a:solidFill>
              </a:defRPr>
            </a:lvl1pPr>
          </a:lstStyle>
          <a:p>
            <a:pPr lvl="0"/>
            <a:r>
              <a:rPr lang="en-US" noProof="0"/>
              <a:t>Second item</a:t>
            </a:r>
          </a:p>
        </p:txBody>
      </p:sp>
      <p:sp>
        <p:nvSpPr>
          <p:cNvPr id="8" name="Espace réservé du texte 5"/>
          <p:cNvSpPr>
            <a:spLocks noGrp="1"/>
          </p:cNvSpPr>
          <p:nvPr>
            <p:ph type="body" sz="quarter" idx="15" hasCustomPrompt="1"/>
          </p:nvPr>
        </p:nvSpPr>
        <p:spPr>
          <a:xfrm>
            <a:off x="729343" y="2211750"/>
            <a:ext cx="7924119" cy="360000"/>
          </a:xfrm>
          <a:noFill/>
        </p:spPr>
        <p:txBody>
          <a:bodyPr lIns="288000" tIns="36000" rIns="72000" bIns="36000" anchor="ctr"/>
          <a:lstStyle>
            <a:lvl1pPr marL="0" indent="0">
              <a:spcBef>
                <a:spcPts val="0"/>
              </a:spcBef>
              <a:buNone/>
              <a:defRPr baseline="0">
                <a:solidFill>
                  <a:schemeClr val="tx1"/>
                </a:solidFill>
              </a:defRPr>
            </a:lvl1pPr>
          </a:lstStyle>
          <a:p>
            <a:pPr lvl="0"/>
            <a:r>
              <a:rPr lang="en-US" noProof="0"/>
              <a:t>Third item</a:t>
            </a:r>
          </a:p>
        </p:txBody>
      </p:sp>
      <p:sp>
        <p:nvSpPr>
          <p:cNvPr id="10" name="Espace réservé du texte 5"/>
          <p:cNvSpPr>
            <a:spLocks noGrp="1"/>
          </p:cNvSpPr>
          <p:nvPr>
            <p:ph type="body" sz="quarter" idx="17" hasCustomPrompt="1"/>
          </p:nvPr>
        </p:nvSpPr>
        <p:spPr>
          <a:xfrm>
            <a:off x="729343" y="2751810"/>
            <a:ext cx="7924119" cy="360000"/>
          </a:xfrm>
          <a:noFill/>
        </p:spPr>
        <p:txBody>
          <a:bodyPr lIns="288000" tIns="36000" rIns="72000" bIns="36000" anchor="ctr"/>
          <a:lstStyle>
            <a:lvl1pPr marL="0" indent="0">
              <a:spcBef>
                <a:spcPts val="0"/>
              </a:spcBef>
              <a:buNone/>
              <a:defRPr baseline="0">
                <a:solidFill>
                  <a:schemeClr val="tx1"/>
                </a:solidFill>
              </a:defRPr>
            </a:lvl1pPr>
          </a:lstStyle>
          <a:p>
            <a:pPr lvl="0"/>
            <a:r>
              <a:rPr lang="en-US" noProof="0"/>
              <a:t>Fourth item</a:t>
            </a:r>
          </a:p>
        </p:txBody>
      </p:sp>
      <p:sp>
        <p:nvSpPr>
          <p:cNvPr id="12" name="Espace réservé du texte 5"/>
          <p:cNvSpPr>
            <a:spLocks noGrp="1"/>
          </p:cNvSpPr>
          <p:nvPr>
            <p:ph type="body" sz="quarter" idx="19" hasCustomPrompt="1"/>
          </p:nvPr>
        </p:nvSpPr>
        <p:spPr>
          <a:xfrm>
            <a:off x="729343" y="3291870"/>
            <a:ext cx="7924119" cy="360000"/>
          </a:xfrm>
          <a:noFill/>
        </p:spPr>
        <p:txBody>
          <a:bodyPr lIns="288000" tIns="36000" rIns="72000" bIns="36000" anchor="ctr"/>
          <a:lstStyle>
            <a:lvl1pPr marL="0" indent="0">
              <a:spcBef>
                <a:spcPts val="0"/>
              </a:spcBef>
              <a:buNone/>
              <a:defRPr baseline="0">
                <a:solidFill>
                  <a:schemeClr val="tx1"/>
                </a:solidFill>
              </a:defRPr>
            </a:lvl1pPr>
          </a:lstStyle>
          <a:p>
            <a:pPr lvl="0"/>
            <a:r>
              <a:rPr lang="en-US" noProof="0"/>
              <a:t>Fifth item</a:t>
            </a:r>
          </a:p>
        </p:txBody>
      </p:sp>
      <p:sp>
        <p:nvSpPr>
          <p:cNvPr id="14" name="Espace réservé du texte 5"/>
          <p:cNvSpPr>
            <a:spLocks noGrp="1"/>
          </p:cNvSpPr>
          <p:nvPr>
            <p:ph type="body" sz="quarter" idx="21" hasCustomPrompt="1"/>
          </p:nvPr>
        </p:nvSpPr>
        <p:spPr>
          <a:xfrm>
            <a:off x="729343" y="3831930"/>
            <a:ext cx="7924119" cy="360000"/>
          </a:xfrm>
          <a:noFill/>
        </p:spPr>
        <p:txBody>
          <a:bodyPr lIns="288000" tIns="36000" rIns="72000" bIns="36000" anchor="ctr"/>
          <a:lstStyle>
            <a:lvl1pPr marL="0" indent="0">
              <a:spcBef>
                <a:spcPts val="0"/>
              </a:spcBef>
              <a:buNone/>
              <a:defRPr baseline="0">
                <a:solidFill>
                  <a:schemeClr val="tx1"/>
                </a:solidFill>
              </a:defRPr>
            </a:lvl1pPr>
          </a:lstStyle>
          <a:p>
            <a:pPr lvl="0"/>
            <a:r>
              <a:rPr lang="en-US" noProof="0"/>
              <a:t>Sixth item</a:t>
            </a:r>
          </a:p>
        </p:txBody>
      </p:sp>
      <p:sp>
        <p:nvSpPr>
          <p:cNvPr id="16" name="Title 15"/>
          <p:cNvSpPr>
            <a:spLocks noGrp="1"/>
          </p:cNvSpPr>
          <p:nvPr>
            <p:ph type="title"/>
          </p:nvPr>
        </p:nvSpPr>
        <p:spPr/>
        <p:txBody>
          <a:bodyPr/>
          <a:lstStyle>
            <a:lvl1pPr>
              <a:defRPr baseline="0"/>
            </a:lvl1pPr>
          </a:lstStyle>
          <a:p>
            <a:r>
              <a:rPr lang="en-US"/>
              <a:t>Click to edit Master title style</a:t>
            </a:r>
            <a:endParaRPr lang="en-US" dirty="0"/>
          </a:p>
        </p:txBody>
      </p:sp>
    </p:spTree>
    <p:extLst>
      <p:ext uri="{BB962C8B-B14F-4D97-AF65-F5344CB8AC3E}">
        <p14:creationId xmlns:p14="http://schemas.microsoft.com/office/powerpoint/2010/main" val="355331907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ntent_ENOVIA Template_2015">
    <p:spTree>
      <p:nvGrpSpPr>
        <p:cNvPr id="1" name=""/>
        <p:cNvGrpSpPr/>
        <p:nvPr/>
      </p:nvGrpSpPr>
      <p:grpSpPr>
        <a:xfrm>
          <a:off x="0" y="0"/>
          <a:ext cx="0" cy="0"/>
          <a:chOff x="0" y="0"/>
          <a:chExt cx="0" cy="0"/>
        </a:xfrm>
      </p:grpSpPr>
      <p:sp>
        <p:nvSpPr>
          <p:cNvPr id="2" name="Titre 1"/>
          <p:cNvSpPr>
            <a:spLocks noGrp="1"/>
          </p:cNvSpPr>
          <p:nvPr>
            <p:ph type="title"/>
          </p:nvPr>
        </p:nvSpPr>
        <p:spPr>
          <a:xfrm>
            <a:off x="719572" y="361747"/>
            <a:ext cx="7920880" cy="374073"/>
          </a:xfrm>
        </p:spPr>
        <p:txBody>
          <a:bodyPr/>
          <a:lstStyle>
            <a:lvl1pPr algn="l">
              <a:defRPr baseline="0"/>
            </a:lvl1pPr>
          </a:lstStyle>
          <a:p>
            <a:r>
              <a:rPr lang="en-US"/>
              <a:t>Click to edit Master title style</a:t>
            </a:r>
            <a:endParaRPr lang="fr-FR" dirty="0"/>
          </a:p>
        </p:txBody>
      </p:sp>
      <p:sp>
        <p:nvSpPr>
          <p:cNvPr id="7" name="Text Placeholder 7"/>
          <p:cNvSpPr>
            <a:spLocks noGrp="1"/>
          </p:cNvSpPr>
          <p:nvPr>
            <p:ph type="body" sz="quarter" idx="14" hasCustomPrompt="1"/>
          </p:nvPr>
        </p:nvSpPr>
        <p:spPr>
          <a:xfrm>
            <a:off x="719139" y="842963"/>
            <a:ext cx="7934324" cy="396549"/>
          </a:xfrm>
        </p:spPr>
        <p:txBody>
          <a:bodyPr wrap="square">
            <a:spAutoFit/>
          </a:bodyPr>
          <a:lstStyle>
            <a:lvl1pPr>
              <a:buFont typeface="Arial" pitchFamily="34" charset="0"/>
              <a:buNone/>
              <a:defRPr/>
            </a:lvl1pPr>
          </a:lstStyle>
          <a:p>
            <a:pPr lvl="0"/>
            <a:r>
              <a:rPr lang="en-US" dirty="0"/>
              <a:t>Click to add subtitle</a:t>
            </a:r>
          </a:p>
        </p:txBody>
      </p:sp>
      <p:sp>
        <p:nvSpPr>
          <p:cNvPr id="6" name="Content Placeholder 6"/>
          <p:cNvSpPr>
            <a:spLocks noGrp="1"/>
          </p:cNvSpPr>
          <p:nvPr>
            <p:ph sz="quarter" idx="15"/>
          </p:nvPr>
        </p:nvSpPr>
        <p:spPr>
          <a:xfrm>
            <a:off x="719139" y="1276349"/>
            <a:ext cx="3840480" cy="3287713"/>
          </a:xfrm>
        </p:spPr>
        <p:txBody>
          <a:bodyPr/>
          <a:lstStyle>
            <a:lvl4pPr>
              <a:defRPr spc="0" baseline="0"/>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6"/>
          <p:cNvSpPr>
            <a:spLocks noGrp="1"/>
          </p:cNvSpPr>
          <p:nvPr>
            <p:ph sz="quarter" idx="16"/>
          </p:nvPr>
        </p:nvSpPr>
        <p:spPr>
          <a:xfrm>
            <a:off x="4812983" y="1275606"/>
            <a:ext cx="3840480" cy="3291840"/>
          </a:xfrm>
        </p:spPr>
        <p:txBody>
          <a:bodyPr/>
          <a:lstStyle>
            <a:lvl4pPr>
              <a:defRPr spc="0" baseline="0"/>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24445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mp; Subtitle_ENOVIA Template_2015">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5" name="Text Placeholder 7"/>
          <p:cNvSpPr>
            <a:spLocks noGrp="1"/>
          </p:cNvSpPr>
          <p:nvPr>
            <p:ph type="body" sz="quarter" idx="14" hasCustomPrompt="1"/>
          </p:nvPr>
        </p:nvSpPr>
        <p:spPr>
          <a:xfrm>
            <a:off x="719137" y="842963"/>
            <a:ext cx="7934325" cy="396549"/>
          </a:xfrm>
        </p:spPr>
        <p:txBody>
          <a:bodyPr wrap="square">
            <a:spAutoFit/>
          </a:bodyPr>
          <a:lstStyle>
            <a:lvl1pPr>
              <a:buFont typeface="Arial" pitchFamily="34" charset="0"/>
              <a:buNone/>
              <a:defRPr/>
            </a:lvl1pPr>
          </a:lstStyle>
          <a:p>
            <a:pPr lvl="0"/>
            <a:r>
              <a:rPr lang="en-US" dirty="0"/>
              <a:t>Click to add subtitle</a:t>
            </a:r>
          </a:p>
        </p:txBody>
      </p:sp>
    </p:spTree>
    <p:extLst>
      <p:ext uri="{BB962C8B-B14F-4D97-AF65-F5344CB8AC3E}">
        <p14:creationId xmlns:p14="http://schemas.microsoft.com/office/powerpoint/2010/main" val="276105220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_ENOVIA Template_2015">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lvl1pPr>
              <a:defRPr baseline="0"/>
            </a:lvl1pPr>
          </a:lstStyle>
          <a:p>
            <a:r>
              <a:rPr lang="en-US"/>
              <a:t>Click to edit Master title style</a:t>
            </a:r>
            <a:endParaRPr lang="en-US" dirty="0"/>
          </a:p>
        </p:txBody>
      </p:sp>
    </p:spTree>
    <p:extLst>
      <p:ext uri="{BB962C8B-B14F-4D97-AF65-F5344CB8AC3E}">
        <p14:creationId xmlns:p14="http://schemas.microsoft.com/office/powerpoint/2010/main" val="395295068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Blank_ENOVIA Template_2015">
    <p:spTree>
      <p:nvGrpSpPr>
        <p:cNvPr id="1" name=""/>
        <p:cNvGrpSpPr/>
        <p:nvPr/>
      </p:nvGrpSpPr>
      <p:grpSpPr>
        <a:xfrm>
          <a:off x="0" y="0"/>
          <a:ext cx="0" cy="0"/>
          <a:chOff x="0" y="0"/>
          <a:chExt cx="0" cy="0"/>
        </a:xfrm>
      </p:grpSpPr>
    </p:spTree>
    <p:extLst>
      <p:ext uri="{BB962C8B-B14F-4D97-AF65-F5344CB8AC3E}">
        <p14:creationId xmlns:p14="http://schemas.microsoft.com/office/powerpoint/2010/main" val="296025703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ack Cover_ENOVIA Template_2015">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339975" y="41011"/>
            <a:ext cx="4464050" cy="4451853"/>
          </a:xfrm>
          <a:prstGeom prst="rect">
            <a:avLst/>
          </a:prstGeom>
        </p:spPr>
      </p:pic>
    </p:spTree>
    <p:extLst>
      <p:ext uri="{BB962C8B-B14F-4D97-AF65-F5344CB8AC3E}">
        <p14:creationId xmlns:p14="http://schemas.microsoft.com/office/powerpoint/2010/main" val="314669468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Title Slide_DELMIA Template_2015">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5786" y="903515"/>
            <a:ext cx="2919743" cy="3450051"/>
          </a:xfrm>
          <a:prstGeom prst="rect">
            <a:avLst/>
          </a:prstGeom>
        </p:spPr>
      </p:pic>
      <p:sp>
        <p:nvSpPr>
          <p:cNvPr id="12" name="Titre 1"/>
          <p:cNvSpPr>
            <a:spLocks noGrp="1"/>
          </p:cNvSpPr>
          <p:nvPr>
            <p:ph type="title" hasCustomPrompt="1"/>
          </p:nvPr>
        </p:nvSpPr>
        <p:spPr>
          <a:xfrm>
            <a:off x="3851920" y="891336"/>
            <a:ext cx="4752528" cy="374073"/>
          </a:xfrm>
        </p:spPr>
        <p:txBody>
          <a:bodyPr>
            <a:noAutofit/>
          </a:bodyPr>
          <a:lstStyle>
            <a:lvl1pPr algn="r">
              <a:defRPr lang="en-US" sz="3200" b="0" i="0" kern="1200" spc="0" baseline="0" noProof="0" dirty="0" smtClean="0">
                <a:solidFill>
                  <a:schemeClr val="tx1"/>
                </a:solidFill>
                <a:effectLst/>
                <a:latin typeface="+mj-lt"/>
                <a:ea typeface="+mj-ea"/>
                <a:cs typeface="3ds Light"/>
              </a:defRPr>
            </a:lvl1pPr>
          </a:lstStyle>
          <a:p>
            <a:r>
              <a:rPr lang="en-US" noProof="0" dirty="0"/>
              <a:t>Click to edit title</a:t>
            </a:r>
          </a:p>
        </p:txBody>
      </p:sp>
      <p:sp>
        <p:nvSpPr>
          <p:cNvPr id="9" name="Text Placeholder 14"/>
          <p:cNvSpPr>
            <a:spLocks noGrp="1"/>
          </p:cNvSpPr>
          <p:nvPr>
            <p:ph type="body" sz="quarter" idx="11" hasCustomPrompt="1"/>
          </p:nvPr>
        </p:nvSpPr>
        <p:spPr>
          <a:xfrm>
            <a:off x="4572000" y="1491630"/>
            <a:ext cx="4032250" cy="431800"/>
          </a:xfrm>
        </p:spPr>
        <p:txBody>
          <a:bodyPr anchor="ctr">
            <a:noAutofit/>
          </a:bodyPr>
          <a:lstStyle>
            <a:lvl1pPr algn="r">
              <a:lnSpc>
                <a:spcPct val="100000"/>
              </a:lnSpc>
              <a:spcBef>
                <a:spcPts val="0"/>
              </a:spcBef>
              <a:buFont typeface="Arial" pitchFamily="34" charset="0"/>
              <a:buNone/>
              <a:defRPr sz="2000" kern="900" spc="0" baseline="0">
                <a:solidFill>
                  <a:schemeClr val="tx1"/>
                </a:solidFill>
              </a:defRPr>
            </a:lvl1pPr>
            <a:lvl2pPr>
              <a:buFont typeface="Arial" pitchFamily="34" charset="0"/>
              <a:buNone/>
              <a:defRPr>
                <a:solidFill>
                  <a:schemeClr val="bg1"/>
                </a:solidFill>
              </a:defRPr>
            </a:lvl2pPr>
            <a:lvl3pPr>
              <a:buFont typeface="Arial" pitchFamily="34" charset="0"/>
              <a:buNone/>
              <a:defRPr>
                <a:solidFill>
                  <a:schemeClr val="bg1"/>
                </a:solidFill>
              </a:defRPr>
            </a:lvl3pPr>
            <a:lvl4pPr>
              <a:buFont typeface="Arial" pitchFamily="34" charset="0"/>
              <a:buNone/>
              <a:defRPr>
                <a:solidFill>
                  <a:schemeClr val="bg1"/>
                </a:solidFill>
              </a:defRPr>
            </a:lvl4pPr>
            <a:lvl5pPr>
              <a:buNone/>
              <a:defRPr>
                <a:solidFill>
                  <a:schemeClr val="bg1"/>
                </a:solidFill>
              </a:defRPr>
            </a:lvl5pPr>
          </a:lstStyle>
          <a:p>
            <a:pPr lvl="0"/>
            <a:r>
              <a:rPr lang="en-US" dirty="0"/>
              <a:t>Click to add subtitle</a:t>
            </a:r>
          </a:p>
        </p:txBody>
      </p:sp>
      <p:sp>
        <p:nvSpPr>
          <p:cNvPr id="13" name="TextBox 12"/>
          <p:cNvSpPr txBox="1"/>
          <p:nvPr userDrawn="1"/>
        </p:nvSpPr>
        <p:spPr>
          <a:xfrm rot="16200000">
            <a:off x="-2430000" y="2488561"/>
            <a:ext cx="5158228" cy="181106"/>
          </a:xfrm>
          <a:prstGeom prst="rect">
            <a:avLst/>
          </a:prstGeom>
          <a:noFill/>
        </p:spPr>
        <p:txBody>
          <a:bodyPr wrap="square" lIns="87916" tIns="43957" rIns="87916" bIns="43957"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600" b="1" i="0" cap="none" spc="0" dirty="0">
                <a:ln>
                  <a:noFill/>
                </a:ln>
                <a:solidFill>
                  <a:srgbClr val="005386"/>
                </a:solidFill>
                <a:effectLst/>
                <a:latin typeface="Arial Narrow" pitchFamily="34" charset="0"/>
                <a:cs typeface="Arial" pitchFamily="34" charset="0"/>
              </a:rPr>
              <a:t>3DS.COM</a:t>
            </a:r>
            <a:r>
              <a:rPr lang="en-US" sz="600" b="1" i="0" cap="none" spc="0" dirty="0">
                <a:ln>
                  <a:noFill/>
                </a:ln>
                <a:solidFill>
                  <a:schemeClr val="accent4"/>
                </a:solidFill>
                <a:effectLst/>
                <a:latin typeface="Arial Narrow" pitchFamily="34" charset="0"/>
                <a:cs typeface="Arial" pitchFamily="34" charset="0"/>
              </a:rPr>
              <a:t> </a:t>
            </a:r>
            <a:r>
              <a:rPr lang="en-US" sz="600" b="0" cap="none" spc="0" dirty="0">
                <a:ln>
                  <a:noFill/>
                </a:ln>
                <a:solidFill>
                  <a:srgbClr val="005386"/>
                </a:solidFill>
                <a:effectLst/>
                <a:latin typeface="Arial Narrow" pitchFamily="34" charset="0"/>
                <a:cs typeface="Arial" pitchFamily="34" charset="0"/>
              </a:rPr>
              <a:t>© </a:t>
            </a:r>
            <a:r>
              <a:rPr lang="en-US" sz="600" b="0" cap="none" spc="0" dirty="0" err="1">
                <a:ln>
                  <a:noFill/>
                </a:ln>
                <a:solidFill>
                  <a:srgbClr val="005386"/>
                </a:solidFill>
                <a:effectLst/>
                <a:latin typeface="Arial Narrow" pitchFamily="34" charset="0"/>
                <a:cs typeface="Arial" pitchFamily="34" charset="0"/>
              </a:rPr>
              <a:t>Dassault</a:t>
            </a:r>
            <a:r>
              <a:rPr lang="en-US" sz="600" b="0" cap="none" spc="0" dirty="0">
                <a:ln>
                  <a:noFill/>
                </a:ln>
                <a:solidFill>
                  <a:srgbClr val="005386"/>
                </a:solidFill>
                <a:effectLst/>
                <a:latin typeface="Arial Narrow" pitchFamily="34" charset="0"/>
                <a:cs typeface="Arial" pitchFamily="34" charset="0"/>
              </a:rPr>
              <a:t> </a:t>
            </a:r>
            <a:r>
              <a:rPr lang="en-US" sz="600" b="0" cap="none" spc="0" dirty="0" err="1">
                <a:ln>
                  <a:noFill/>
                </a:ln>
                <a:solidFill>
                  <a:srgbClr val="005386"/>
                </a:solidFill>
                <a:effectLst/>
                <a:latin typeface="Arial Narrow" pitchFamily="34" charset="0"/>
                <a:cs typeface="Arial" pitchFamily="34" charset="0"/>
              </a:rPr>
              <a:t>Systèmes</a:t>
            </a:r>
            <a:r>
              <a:rPr lang="en-US" sz="600" b="0" cap="none" spc="0" dirty="0">
                <a:ln>
                  <a:noFill/>
                </a:ln>
                <a:solidFill>
                  <a:srgbClr val="005386"/>
                </a:solidFill>
                <a:effectLst/>
                <a:latin typeface="Arial Narrow" pitchFamily="34" charset="0"/>
                <a:cs typeface="Arial" pitchFamily="34" charset="0"/>
              </a:rPr>
              <a:t> | </a:t>
            </a:r>
            <a:r>
              <a:rPr lang="en-US" sz="600" b="0" cap="none" spc="0" noProof="0" dirty="0">
                <a:ln>
                  <a:noFill/>
                </a:ln>
                <a:solidFill>
                  <a:srgbClr val="005386"/>
                </a:solidFill>
                <a:effectLst/>
                <a:latin typeface="Arial Narrow" pitchFamily="34" charset="0"/>
                <a:cs typeface="Arial" pitchFamily="34" charset="0"/>
              </a:rPr>
              <a:t>Confidential</a:t>
            </a:r>
            <a:r>
              <a:rPr lang="en-US" sz="600" b="0" cap="none" spc="0" dirty="0">
                <a:ln>
                  <a:noFill/>
                </a:ln>
                <a:solidFill>
                  <a:srgbClr val="005386"/>
                </a:solidFill>
                <a:effectLst/>
                <a:latin typeface="Arial Narrow" pitchFamily="34" charset="0"/>
                <a:cs typeface="Arial" pitchFamily="34" charset="0"/>
              </a:rPr>
              <a:t> Information | </a:t>
            </a:r>
            <a:fld id="{7932CEB9-7706-4840-A8AE-48D24CB336EF}" type="datetimeFigureOut">
              <a:rPr lang="en-US" sz="600" b="0" cap="none" spc="0" smtClean="0">
                <a:ln>
                  <a:noFill/>
                </a:ln>
                <a:solidFill>
                  <a:srgbClr val="005386"/>
                </a:solidFill>
                <a:effectLst/>
                <a:latin typeface="Arial Narrow" pitchFamily="34" charset="0"/>
                <a:cs typeface="Arial" pitchFamily="34" charset="0"/>
              </a:rPr>
              <a:pPr algn="ctr"/>
              <a:t>11/8/2020</a:t>
            </a:fld>
            <a:r>
              <a:rPr lang="en-US" sz="600" b="0" cap="none" spc="0" dirty="0">
                <a:ln>
                  <a:noFill/>
                </a:ln>
                <a:solidFill>
                  <a:srgbClr val="005386"/>
                </a:solidFill>
                <a:effectLst/>
                <a:latin typeface="Arial Narrow" pitchFamily="34" charset="0"/>
                <a:cs typeface="Arial" pitchFamily="34" charset="0"/>
              </a:rPr>
              <a:t> | ref.: 3DS_Document_2015</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92079" y="4719511"/>
            <a:ext cx="2580927" cy="243820"/>
          </a:xfrm>
          <a:prstGeom prst="rect">
            <a:avLst/>
          </a:prstGeom>
        </p:spPr>
      </p:pic>
    </p:spTree>
    <p:extLst>
      <p:ext uri="{BB962C8B-B14F-4D97-AF65-F5344CB8AC3E}">
        <p14:creationId xmlns:p14="http://schemas.microsoft.com/office/powerpoint/2010/main" val="47393204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Title Slide Blue_DELMIA Template_2015">
    <p:bg>
      <p:bgPr>
        <a:solidFill>
          <a:schemeClr val="accent1"/>
        </a:solidFill>
        <a:effectLst/>
      </p:bgPr>
    </p:bg>
    <p:spTree>
      <p:nvGrpSpPr>
        <p:cNvPr id="1" name=""/>
        <p:cNvGrpSpPr/>
        <p:nvPr/>
      </p:nvGrpSpPr>
      <p:grpSpPr>
        <a:xfrm>
          <a:off x="0" y="0"/>
          <a:ext cx="0" cy="0"/>
          <a:chOff x="0" y="0"/>
          <a:chExt cx="0" cy="0"/>
        </a:xfrm>
      </p:grpSpPr>
      <p:sp>
        <p:nvSpPr>
          <p:cNvPr id="9" name="Titre 1"/>
          <p:cNvSpPr>
            <a:spLocks noGrp="1"/>
          </p:cNvSpPr>
          <p:nvPr>
            <p:ph type="title" hasCustomPrompt="1"/>
          </p:nvPr>
        </p:nvSpPr>
        <p:spPr>
          <a:xfrm>
            <a:off x="3851920" y="891336"/>
            <a:ext cx="4752528" cy="374073"/>
          </a:xfrm>
        </p:spPr>
        <p:txBody>
          <a:bodyPr>
            <a:noAutofit/>
          </a:bodyPr>
          <a:lstStyle>
            <a:lvl1pPr algn="r">
              <a:defRPr lang="en-US" sz="3200" b="0" i="0" kern="1200" spc="0" baseline="0" noProof="0" dirty="0" smtClean="0">
                <a:solidFill>
                  <a:schemeClr val="bg1"/>
                </a:solidFill>
                <a:effectLst/>
                <a:latin typeface="+mj-lt"/>
                <a:ea typeface="+mj-ea"/>
                <a:cs typeface="3ds Light"/>
              </a:defRPr>
            </a:lvl1pPr>
          </a:lstStyle>
          <a:p>
            <a:r>
              <a:rPr lang="en-US" noProof="0" dirty="0"/>
              <a:t>Click to edit title</a:t>
            </a:r>
          </a:p>
        </p:txBody>
      </p:sp>
      <p:sp>
        <p:nvSpPr>
          <p:cNvPr id="15" name="Text Placeholder 14"/>
          <p:cNvSpPr>
            <a:spLocks noGrp="1"/>
          </p:cNvSpPr>
          <p:nvPr>
            <p:ph type="body" sz="quarter" idx="11" hasCustomPrompt="1"/>
          </p:nvPr>
        </p:nvSpPr>
        <p:spPr>
          <a:xfrm>
            <a:off x="4572000" y="1491630"/>
            <a:ext cx="4032250" cy="431800"/>
          </a:xfrm>
        </p:spPr>
        <p:txBody>
          <a:bodyPr anchor="ctr">
            <a:normAutofit/>
          </a:bodyPr>
          <a:lstStyle>
            <a:lvl1pPr algn="r">
              <a:lnSpc>
                <a:spcPct val="100000"/>
              </a:lnSpc>
              <a:spcBef>
                <a:spcPts val="0"/>
              </a:spcBef>
              <a:buFont typeface="Arial" pitchFamily="34" charset="0"/>
              <a:buNone/>
              <a:defRPr sz="2000" baseline="0">
                <a:solidFill>
                  <a:schemeClr val="bg1"/>
                </a:solidFill>
                <a:latin typeface="+mj-lt"/>
              </a:defRPr>
            </a:lvl1pPr>
            <a:lvl2pPr>
              <a:buFont typeface="Arial" pitchFamily="34" charset="0"/>
              <a:buNone/>
              <a:defRPr>
                <a:solidFill>
                  <a:schemeClr val="bg1"/>
                </a:solidFill>
              </a:defRPr>
            </a:lvl2pPr>
            <a:lvl3pPr>
              <a:buFont typeface="Arial" pitchFamily="34" charset="0"/>
              <a:buNone/>
              <a:defRPr>
                <a:solidFill>
                  <a:schemeClr val="bg1"/>
                </a:solidFill>
              </a:defRPr>
            </a:lvl3pPr>
            <a:lvl4pPr>
              <a:buFont typeface="Arial" pitchFamily="34" charset="0"/>
              <a:buNone/>
              <a:defRPr>
                <a:solidFill>
                  <a:schemeClr val="bg1"/>
                </a:solidFill>
              </a:defRPr>
            </a:lvl4pPr>
            <a:lvl5pPr>
              <a:buNone/>
              <a:defRPr>
                <a:solidFill>
                  <a:schemeClr val="bg1"/>
                </a:solidFill>
              </a:defRPr>
            </a:lvl5pPr>
          </a:lstStyle>
          <a:p>
            <a:pPr lvl="0"/>
            <a:r>
              <a:rPr lang="en-US" dirty="0"/>
              <a:t>Click to add subtitle</a:t>
            </a:r>
          </a:p>
        </p:txBody>
      </p:sp>
      <p:sp>
        <p:nvSpPr>
          <p:cNvPr id="14" name="TextBox 13"/>
          <p:cNvSpPr txBox="1"/>
          <p:nvPr userDrawn="1"/>
        </p:nvSpPr>
        <p:spPr>
          <a:xfrm rot="16200000">
            <a:off x="-2430000" y="2488561"/>
            <a:ext cx="5158228" cy="181106"/>
          </a:xfrm>
          <a:prstGeom prst="rect">
            <a:avLst/>
          </a:prstGeom>
          <a:noFill/>
        </p:spPr>
        <p:txBody>
          <a:bodyPr wrap="square" lIns="87916" tIns="43957" rIns="87916" bIns="43957"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600" b="1" i="0" cap="none" spc="0" dirty="0">
                <a:ln>
                  <a:noFill/>
                </a:ln>
                <a:solidFill>
                  <a:schemeClr val="bg1"/>
                </a:solidFill>
                <a:effectLst/>
                <a:latin typeface="Arial Narrow" pitchFamily="34" charset="0"/>
                <a:cs typeface="Arial" pitchFamily="34" charset="0"/>
              </a:rPr>
              <a:t>3DS.COM</a:t>
            </a:r>
            <a:r>
              <a:rPr lang="en-US" sz="600" b="0" cap="none" spc="0" baseline="0" dirty="0">
                <a:ln>
                  <a:noFill/>
                </a:ln>
                <a:solidFill>
                  <a:schemeClr val="bg1"/>
                </a:solidFill>
                <a:effectLst/>
                <a:latin typeface="Arial Narrow" pitchFamily="34" charset="0"/>
                <a:cs typeface="Arial" pitchFamily="34" charset="0"/>
              </a:rPr>
              <a:t> </a:t>
            </a:r>
            <a:r>
              <a:rPr lang="en-US" sz="600" b="0" cap="none" spc="0" dirty="0">
                <a:ln>
                  <a:noFill/>
                </a:ln>
                <a:solidFill>
                  <a:schemeClr val="bg1"/>
                </a:solidFill>
                <a:effectLst/>
                <a:latin typeface="Arial Narrow" pitchFamily="34" charset="0"/>
                <a:cs typeface="Arial" pitchFamily="34" charset="0"/>
              </a:rPr>
              <a:t>© </a:t>
            </a:r>
            <a:r>
              <a:rPr lang="en-US" sz="600" b="0" cap="none" spc="0" dirty="0" err="1">
                <a:ln>
                  <a:noFill/>
                </a:ln>
                <a:solidFill>
                  <a:schemeClr val="bg1"/>
                </a:solidFill>
                <a:effectLst/>
                <a:latin typeface="Arial Narrow" pitchFamily="34" charset="0"/>
                <a:cs typeface="Arial" pitchFamily="34" charset="0"/>
              </a:rPr>
              <a:t>Dassault</a:t>
            </a:r>
            <a:r>
              <a:rPr lang="en-US" sz="600" b="0" cap="none" spc="0" dirty="0">
                <a:ln>
                  <a:noFill/>
                </a:ln>
                <a:solidFill>
                  <a:schemeClr val="bg1"/>
                </a:solidFill>
                <a:effectLst/>
                <a:latin typeface="Arial Narrow" pitchFamily="34" charset="0"/>
                <a:cs typeface="Arial" pitchFamily="34" charset="0"/>
              </a:rPr>
              <a:t> </a:t>
            </a:r>
            <a:r>
              <a:rPr lang="en-US" sz="600" b="0" cap="none" spc="0" dirty="0" err="1">
                <a:ln>
                  <a:noFill/>
                </a:ln>
                <a:solidFill>
                  <a:schemeClr val="bg1"/>
                </a:solidFill>
                <a:effectLst/>
                <a:latin typeface="Arial Narrow" pitchFamily="34" charset="0"/>
                <a:cs typeface="Arial" pitchFamily="34" charset="0"/>
              </a:rPr>
              <a:t>Systèmes</a:t>
            </a:r>
            <a:r>
              <a:rPr lang="en-US" sz="600" b="0" cap="none" spc="0" dirty="0">
                <a:ln>
                  <a:noFill/>
                </a:ln>
                <a:solidFill>
                  <a:schemeClr val="bg1"/>
                </a:solidFill>
                <a:effectLst/>
                <a:latin typeface="Arial Narrow" pitchFamily="34" charset="0"/>
                <a:cs typeface="Arial" pitchFamily="34" charset="0"/>
              </a:rPr>
              <a:t> | </a:t>
            </a:r>
            <a:r>
              <a:rPr lang="en-US" sz="600" b="0" cap="none" spc="0" noProof="0" dirty="0">
                <a:ln>
                  <a:noFill/>
                </a:ln>
                <a:solidFill>
                  <a:schemeClr val="bg1"/>
                </a:solidFill>
                <a:effectLst/>
                <a:latin typeface="Arial Narrow" pitchFamily="34" charset="0"/>
                <a:cs typeface="Arial" pitchFamily="34" charset="0"/>
              </a:rPr>
              <a:t>Confidential</a:t>
            </a:r>
            <a:r>
              <a:rPr lang="en-US" sz="600" b="0" cap="none" spc="0" dirty="0">
                <a:ln>
                  <a:noFill/>
                </a:ln>
                <a:solidFill>
                  <a:schemeClr val="bg1"/>
                </a:solidFill>
                <a:effectLst/>
                <a:latin typeface="Arial Narrow" pitchFamily="34" charset="0"/>
                <a:cs typeface="Arial" pitchFamily="34" charset="0"/>
              </a:rPr>
              <a:t> Information | </a:t>
            </a:r>
            <a:fld id="{7932CEB9-7706-4840-A8AE-48D24CB336EF}" type="datetimeFigureOut">
              <a:rPr lang="en-US" sz="600" b="0" cap="none" spc="0" smtClean="0">
                <a:ln>
                  <a:noFill/>
                </a:ln>
                <a:solidFill>
                  <a:schemeClr val="bg1"/>
                </a:solidFill>
                <a:effectLst/>
                <a:latin typeface="Arial Narrow" pitchFamily="34" charset="0"/>
                <a:cs typeface="Arial" pitchFamily="34" charset="0"/>
              </a:rPr>
              <a:pPr marL="0" marR="0" indent="0" algn="ctr" defTabSz="914400" rtl="0" eaLnBrk="1" fontAlgn="auto" latinLnBrk="0" hangingPunct="1">
                <a:lnSpc>
                  <a:spcPct val="100000"/>
                </a:lnSpc>
                <a:spcBef>
                  <a:spcPts val="0"/>
                </a:spcBef>
                <a:spcAft>
                  <a:spcPts val="0"/>
                </a:spcAft>
                <a:buClrTx/>
                <a:buSzTx/>
                <a:buFontTx/>
                <a:buNone/>
                <a:tabLst/>
                <a:defRPr/>
              </a:pPr>
              <a:t>11/8/2020</a:t>
            </a:fld>
            <a:r>
              <a:rPr lang="en-US" sz="600" b="0" cap="none" spc="0" dirty="0">
                <a:ln>
                  <a:noFill/>
                </a:ln>
                <a:solidFill>
                  <a:schemeClr val="bg1"/>
                </a:solidFill>
                <a:effectLst/>
                <a:latin typeface="Arial Narrow" pitchFamily="34" charset="0"/>
                <a:cs typeface="Arial" pitchFamily="34" charset="0"/>
              </a:rPr>
              <a:t> | ref.: 3DS_Document_2015</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5786" y="903515"/>
            <a:ext cx="2919743" cy="3450051"/>
          </a:xfrm>
          <a:prstGeom prst="rect">
            <a:avLst/>
          </a:prstGeom>
        </p:spPr>
      </p:pic>
    </p:spTree>
    <p:extLst>
      <p:ext uri="{BB962C8B-B14F-4D97-AF65-F5344CB8AC3E}">
        <p14:creationId xmlns:p14="http://schemas.microsoft.com/office/powerpoint/2010/main" val="90336078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Agenda Slide_DELMIA Template_2015">
    <p:spTree>
      <p:nvGrpSpPr>
        <p:cNvPr id="1" name=""/>
        <p:cNvGrpSpPr/>
        <p:nvPr/>
      </p:nvGrpSpPr>
      <p:grpSpPr>
        <a:xfrm>
          <a:off x="0" y="0"/>
          <a:ext cx="0" cy="0"/>
          <a:chOff x="0" y="0"/>
          <a:chExt cx="0" cy="0"/>
        </a:xfrm>
      </p:grpSpPr>
      <p:sp>
        <p:nvSpPr>
          <p:cNvPr id="4" name="Espace réservé du texte 5"/>
          <p:cNvSpPr>
            <a:spLocks noGrp="1"/>
          </p:cNvSpPr>
          <p:nvPr>
            <p:ph type="body" sz="quarter" idx="11" hasCustomPrompt="1"/>
          </p:nvPr>
        </p:nvSpPr>
        <p:spPr>
          <a:xfrm>
            <a:off x="729343" y="1131670"/>
            <a:ext cx="7924119" cy="360000"/>
          </a:xfrm>
          <a:solidFill>
            <a:schemeClr val="tx1"/>
          </a:solidFill>
        </p:spPr>
        <p:txBody>
          <a:bodyPr lIns="288000" tIns="36000" rIns="72000" bIns="36000" anchor="ctr"/>
          <a:lstStyle>
            <a:lvl1pPr marL="0" indent="0">
              <a:spcBef>
                <a:spcPts val="0"/>
              </a:spcBef>
              <a:buNone/>
              <a:defRPr baseline="0">
                <a:solidFill>
                  <a:schemeClr val="bg1"/>
                </a:solidFill>
              </a:defRPr>
            </a:lvl1pPr>
          </a:lstStyle>
          <a:p>
            <a:pPr lvl="0"/>
            <a:r>
              <a:rPr lang="en-US" noProof="0"/>
              <a:t>First item</a:t>
            </a:r>
          </a:p>
        </p:txBody>
      </p:sp>
      <p:sp>
        <p:nvSpPr>
          <p:cNvPr id="6" name="Espace réservé du texte 5"/>
          <p:cNvSpPr>
            <a:spLocks noGrp="1"/>
          </p:cNvSpPr>
          <p:nvPr>
            <p:ph type="body" sz="quarter" idx="13" hasCustomPrompt="1"/>
          </p:nvPr>
        </p:nvSpPr>
        <p:spPr>
          <a:xfrm>
            <a:off x="729343" y="1668708"/>
            <a:ext cx="7924119" cy="360000"/>
          </a:xfrm>
          <a:noFill/>
        </p:spPr>
        <p:txBody>
          <a:bodyPr lIns="288000" tIns="36000" rIns="72000" bIns="36000" anchor="ctr"/>
          <a:lstStyle>
            <a:lvl1pPr marL="0" indent="0">
              <a:spcBef>
                <a:spcPts val="0"/>
              </a:spcBef>
              <a:buNone/>
              <a:defRPr baseline="0">
                <a:solidFill>
                  <a:schemeClr val="tx1"/>
                </a:solidFill>
              </a:defRPr>
            </a:lvl1pPr>
          </a:lstStyle>
          <a:p>
            <a:pPr lvl="0"/>
            <a:r>
              <a:rPr lang="en-US" noProof="0"/>
              <a:t>Second item</a:t>
            </a:r>
          </a:p>
        </p:txBody>
      </p:sp>
      <p:sp>
        <p:nvSpPr>
          <p:cNvPr id="8" name="Espace réservé du texte 5"/>
          <p:cNvSpPr>
            <a:spLocks noGrp="1"/>
          </p:cNvSpPr>
          <p:nvPr>
            <p:ph type="body" sz="quarter" idx="15" hasCustomPrompt="1"/>
          </p:nvPr>
        </p:nvSpPr>
        <p:spPr>
          <a:xfrm>
            <a:off x="729343" y="2211750"/>
            <a:ext cx="7924119" cy="360000"/>
          </a:xfrm>
          <a:noFill/>
        </p:spPr>
        <p:txBody>
          <a:bodyPr lIns="288000" tIns="36000" rIns="72000" bIns="36000" anchor="ctr"/>
          <a:lstStyle>
            <a:lvl1pPr marL="0" indent="0">
              <a:spcBef>
                <a:spcPts val="0"/>
              </a:spcBef>
              <a:buNone/>
              <a:defRPr baseline="0">
                <a:solidFill>
                  <a:schemeClr val="tx1"/>
                </a:solidFill>
              </a:defRPr>
            </a:lvl1pPr>
          </a:lstStyle>
          <a:p>
            <a:pPr lvl="0"/>
            <a:r>
              <a:rPr lang="en-US" noProof="0"/>
              <a:t>Third item</a:t>
            </a:r>
          </a:p>
        </p:txBody>
      </p:sp>
      <p:sp>
        <p:nvSpPr>
          <p:cNvPr id="10" name="Espace réservé du texte 5"/>
          <p:cNvSpPr>
            <a:spLocks noGrp="1"/>
          </p:cNvSpPr>
          <p:nvPr>
            <p:ph type="body" sz="quarter" idx="17" hasCustomPrompt="1"/>
          </p:nvPr>
        </p:nvSpPr>
        <p:spPr>
          <a:xfrm>
            <a:off x="729343" y="2751810"/>
            <a:ext cx="7924119" cy="360000"/>
          </a:xfrm>
          <a:noFill/>
        </p:spPr>
        <p:txBody>
          <a:bodyPr lIns="288000" tIns="36000" rIns="72000" bIns="36000" anchor="ctr"/>
          <a:lstStyle>
            <a:lvl1pPr marL="0" indent="0">
              <a:spcBef>
                <a:spcPts val="0"/>
              </a:spcBef>
              <a:buNone/>
              <a:defRPr baseline="0">
                <a:solidFill>
                  <a:schemeClr val="tx1"/>
                </a:solidFill>
              </a:defRPr>
            </a:lvl1pPr>
          </a:lstStyle>
          <a:p>
            <a:pPr lvl="0"/>
            <a:r>
              <a:rPr lang="en-US" noProof="0"/>
              <a:t>Fourth item</a:t>
            </a:r>
          </a:p>
        </p:txBody>
      </p:sp>
      <p:sp>
        <p:nvSpPr>
          <p:cNvPr id="12" name="Espace réservé du texte 5"/>
          <p:cNvSpPr>
            <a:spLocks noGrp="1"/>
          </p:cNvSpPr>
          <p:nvPr>
            <p:ph type="body" sz="quarter" idx="19" hasCustomPrompt="1"/>
          </p:nvPr>
        </p:nvSpPr>
        <p:spPr>
          <a:xfrm>
            <a:off x="729343" y="3291870"/>
            <a:ext cx="7924119" cy="360000"/>
          </a:xfrm>
          <a:noFill/>
        </p:spPr>
        <p:txBody>
          <a:bodyPr lIns="288000" tIns="36000" rIns="72000" bIns="36000" anchor="ctr"/>
          <a:lstStyle>
            <a:lvl1pPr marL="0" indent="0">
              <a:spcBef>
                <a:spcPts val="0"/>
              </a:spcBef>
              <a:buNone/>
              <a:defRPr baseline="0">
                <a:solidFill>
                  <a:schemeClr val="tx1"/>
                </a:solidFill>
              </a:defRPr>
            </a:lvl1pPr>
          </a:lstStyle>
          <a:p>
            <a:pPr lvl="0"/>
            <a:r>
              <a:rPr lang="en-US" noProof="0"/>
              <a:t>Fifth item</a:t>
            </a:r>
          </a:p>
        </p:txBody>
      </p:sp>
      <p:sp>
        <p:nvSpPr>
          <p:cNvPr id="14" name="Espace réservé du texte 5"/>
          <p:cNvSpPr>
            <a:spLocks noGrp="1"/>
          </p:cNvSpPr>
          <p:nvPr>
            <p:ph type="body" sz="quarter" idx="21" hasCustomPrompt="1"/>
          </p:nvPr>
        </p:nvSpPr>
        <p:spPr>
          <a:xfrm>
            <a:off x="729343" y="3831930"/>
            <a:ext cx="7924119" cy="360000"/>
          </a:xfrm>
          <a:noFill/>
        </p:spPr>
        <p:txBody>
          <a:bodyPr lIns="288000" tIns="36000" rIns="72000" bIns="36000" anchor="ctr"/>
          <a:lstStyle>
            <a:lvl1pPr marL="0" indent="0">
              <a:spcBef>
                <a:spcPts val="0"/>
              </a:spcBef>
              <a:buNone/>
              <a:defRPr baseline="0">
                <a:solidFill>
                  <a:schemeClr val="tx1"/>
                </a:solidFill>
              </a:defRPr>
            </a:lvl1pPr>
          </a:lstStyle>
          <a:p>
            <a:pPr lvl="0"/>
            <a:r>
              <a:rPr lang="en-US" noProof="0"/>
              <a:t>Sixth item</a:t>
            </a:r>
          </a:p>
        </p:txBody>
      </p:sp>
      <p:sp>
        <p:nvSpPr>
          <p:cNvPr id="16" name="Title 15"/>
          <p:cNvSpPr>
            <a:spLocks noGrp="1"/>
          </p:cNvSpPr>
          <p:nvPr>
            <p:ph type="title"/>
          </p:nvPr>
        </p:nvSpPr>
        <p:spPr/>
        <p:txBody>
          <a:bodyPr/>
          <a:lstStyle>
            <a:lvl1pPr>
              <a:defRPr baseline="0"/>
            </a:lvl1pPr>
          </a:lstStyle>
          <a:p>
            <a:r>
              <a:rPr lang="en-US"/>
              <a:t>Click to edit Master title style</a:t>
            </a:r>
            <a:endParaRPr lang="en-US" dirty="0"/>
          </a:p>
        </p:txBody>
      </p:sp>
    </p:spTree>
    <p:extLst>
      <p:ext uri="{BB962C8B-B14F-4D97-AF65-F5344CB8AC3E}">
        <p14:creationId xmlns:p14="http://schemas.microsoft.com/office/powerpoint/2010/main" val="217403740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Header_DELMIA Template_2015">
    <p:spTree>
      <p:nvGrpSpPr>
        <p:cNvPr id="1" name=""/>
        <p:cNvGrpSpPr/>
        <p:nvPr/>
      </p:nvGrpSpPr>
      <p:grpSpPr>
        <a:xfrm>
          <a:off x="0" y="0"/>
          <a:ext cx="0" cy="0"/>
          <a:chOff x="0" y="0"/>
          <a:chExt cx="0" cy="0"/>
        </a:xfrm>
      </p:grpSpPr>
      <p:sp>
        <p:nvSpPr>
          <p:cNvPr id="22" name="Text Placeholder 16"/>
          <p:cNvSpPr>
            <a:spLocks noGrp="1"/>
          </p:cNvSpPr>
          <p:nvPr>
            <p:ph type="body" sz="quarter" idx="11" hasCustomPrompt="1"/>
          </p:nvPr>
        </p:nvSpPr>
        <p:spPr>
          <a:xfrm>
            <a:off x="1367644" y="879562"/>
            <a:ext cx="7272808" cy="648072"/>
          </a:xfrm>
        </p:spPr>
        <p:txBody>
          <a:bodyPr anchor="ctr">
            <a:noAutofit/>
          </a:bodyPr>
          <a:lstStyle>
            <a:lvl1pPr algn="r">
              <a:lnSpc>
                <a:spcPct val="100000"/>
              </a:lnSpc>
              <a:spcBef>
                <a:spcPts val="0"/>
              </a:spcBef>
              <a:buFont typeface="Arial" pitchFamily="34" charset="0"/>
              <a:buNone/>
              <a:defRPr sz="3200" baseline="0"/>
            </a:lvl1pPr>
            <a:lvl2pPr>
              <a:buFont typeface="Arial" pitchFamily="34" charset="0"/>
              <a:buNone/>
              <a:defRPr/>
            </a:lvl2pPr>
            <a:lvl3pPr>
              <a:buFont typeface="Arial" pitchFamily="34" charset="0"/>
              <a:buNone/>
              <a:defRPr/>
            </a:lvl3pPr>
            <a:lvl4pPr>
              <a:buFont typeface="Arial" pitchFamily="34" charset="0"/>
              <a:buNone/>
              <a:defRPr/>
            </a:lvl4pPr>
            <a:lvl5pPr>
              <a:buNone/>
              <a:defRPr/>
            </a:lvl5pPr>
          </a:lstStyle>
          <a:p>
            <a:pPr lvl="0"/>
            <a:r>
              <a:rPr lang="en-US" dirty="0"/>
              <a:t>Click to edit Master title style</a:t>
            </a:r>
          </a:p>
        </p:txBody>
      </p:sp>
      <p:sp>
        <p:nvSpPr>
          <p:cNvPr id="23" name="Text Placeholder 20"/>
          <p:cNvSpPr>
            <a:spLocks noGrp="1"/>
          </p:cNvSpPr>
          <p:nvPr>
            <p:ph type="body" sz="quarter" idx="12" hasCustomPrompt="1"/>
          </p:nvPr>
        </p:nvSpPr>
        <p:spPr>
          <a:xfrm>
            <a:off x="1368425" y="1707654"/>
            <a:ext cx="7272338" cy="468313"/>
          </a:xfrm>
        </p:spPr>
        <p:txBody>
          <a:bodyPr vert="horz" lIns="87916" tIns="43957" rIns="87916" bIns="43957" rtlCol="0" anchor="ctr">
            <a:noAutofit/>
          </a:bodyPr>
          <a:lstStyle>
            <a:lvl1pPr algn="r">
              <a:lnSpc>
                <a:spcPct val="100000"/>
              </a:lnSpc>
              <a:buFont typeface="Arial" pitchFamily="34" charset="0"/>
              <a:buNone/>
              <a:defRPr lang="en-US" sz="2000" b="0" i="0" kern="900" spc="0" baseline="0" dirty="0" smtClean="0">
                <a:solidFill>
                  <a:schemeClr val="tx1"/>
                </a:solidFill>
                <a:latin typeface="+mj-lt"/>
                <a:ea typeface="+mn-ea"/>
                <a:cs typeface="3ds Light"/>
              </a:defRPr>
            </a:lvl1pPr>
          </a:lstStyle>
          <a:p>
            <a:pPr marL="187200" lvl="0" indent="-259200" algn="r" defTabSz="879152" rtl="0" eaLnBrk="1" latinLnBrk="0" hangingPunct="1">
              <a:lnSpc>
                <a:spcPts val="2000"/>
              </a:lnSpc>
              <a:spcBef>
                <a:spcPts val="0"/>
              </a:spcBef>
              <a:buSzPct val="100000"/>
            </a:pPr>
            <a:r>
              <a:rPr lang="en-US" dirty="0"/>
              <a:t>Click to add subtitle</a:t>
            </a:r>
          </a:p>
        </p:txBody>
      </p:sp>
    </p:spTree>
    <p:extLst>
      <p:ext uri="{BB962C8B-B14F-4D97-AF65-F5344CB8AC3E}">
        <p14:creationId xmlns:p14="http://schemas.microsoft.com/office/powerpoint/2010/main" val="83785417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Subtitle &amp; Content_DELMIA Template_2015">
    <p:spTree>
      <p:nvGrpSpPr>
        <p:cNvPr id="1" name=""/>
        <p:cNvGrpSpPr/>
        <p:nvPr/>
      </p:nvGrpSpPr>
      <p:grpSpPr>
        <a:xfrm>
          <a:off x="0" y="0"/>
          <a:ext cx="0" cy="0"/>
          <a:chOff x="0" y="0"/>
          <a:chExt cx="0" cy="0"/>
        </a:xfrm>
      </p:grpSpPr>
      <p:sp>
        <p:nvSpPr>
          <p:cNvPr id="8" name="Text Placeholder 7"/>
          <p:cNvSpPr>
            <a:spLocks noGrp="1"/>
          </p:cNvSpPr>
          <p:nvPr>
            <p:ph type="body" sz="quarter" idx="14" hasCustomPrompt="1"/>
          </p:nvPr>
        </p:nvSpPr>
        <p:spPr>
          <a:xfrm>
            <a:off x="719572" y="842963"/>
            <a:ext cx="7926407" cy="396549"/>
          </a:xfrm>
        </p:spPr>
        <p:txBody>
          <a:bodyPr wrap="square">
            <a:spAutoFit/>
          </a:bodyPr>
          <a:lstStyle>
            <a:lvl1pPr>
              <a:buFont typeface="Arial" pitchFamily="34" charset="0"/>
              <a:buNone/>
              <a:defRPr baseline="0"/>
            </a:lvl1pPr>
          </a:lstStyle>
          <a:p>
            <a:pPr lvl="0"/>
            <a:r>
              <a:rPr lang="en-US" dirty="0"/>
              <a:t>Click to add subtitle</a:t>
            </a:r>
          </a:p>
        </p:txBody>
      </p:sp>
      <p:sp>
        <p:nvSpPr>
          <p:cNvPr id="5" name="Title 4"/>
          <p:cNvSpPr>
            <a:spLocks noGrp="1"/>
          </p:cNvSpPr>
          <p:nvPr>
            <p:ph type="title"/>
          </p:nvPr>
        </p:nvSpPr>
        <p:spPr>
          <a:xfrm>
            <a:off x="719572" y="361747"/>
            <a:ext cx="7920880" cy="374073"/>
          </a:xfrm>
        </p:spPr>
        <p:txBody>
          <a:bodyPr/>
          <a:lstStyle/>
          <a:p>
            <a:r>
              <a:rPr lang="en-US" dirty="0"/>
              <a:t>Click to edit Master title style</a:t>
            </a:r>
          </a:p>
        </p:txBody>
      </p:sp>
      <p:sp>
        <p:nvSpPr>
          <p:cNvPr id="7" name="Content Placeholder 6"/>
          <p:cNvSpPr>
            <a:spLocks noGrp="1"/>
          </p:cNvSpPr>
          <p:nvPr>
            <p:ph sz="quarter" idx="15"/>
          </p:nvPr>
        </p:nvSpPr>
        <p:spPr>
          <a:xfrm>
            <a:off x="719571" y="1276350"/>
            <a:ext cx="7950899" cy="3167608"/>
          </a:xfrm>
        </p:spPr>
        <p:txBody>
          <a:bodyPr/>
          <a:lstStyle>
            <a:lvl1pPr marL="252000" indent="-252000">
              <a:spcBef>
                <a:spcPts val="800"/>
              </a:spcBef>
              <a:defRPr/>
            </a:lvl1pPr>
            <a:lvl2pPr>
              <a:spcBef>
                <a:spcPts val="600"/>
              </a:spcBef>
              <a:defRPr/>
            </a:lvl2pPr>
            <a:lvl3pPr>
              <a:spcBef>
                <a:spcPts val="400"/>
              </a:spcBef>
              <a:defRPr/>
            </a:lvl3pPr>
            <a:lvl4pPr>
              <a:spcBef>
                <a:spcPts val="400"/>
              </a:spcBef>
              <a:defRPr spc="0" baseline="0"/>
            </a:lvl4pPr>
            <a:lvl5pPr>
              <a:spcBef>
                <a:spcPts val="4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476536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_CATIA Template_2015">
    <p:spTree>
      <p:nvGrpSpPr>
        <p:cNvPr id="1" name=""/>
        <p:cNvGrpSpPr/>
        <p:nvPr/>
      </p:nvGrpSpPr>
      <p:grpSpPr>
        <a:xfrm>
          <a:off x="0" y="0"/>
          <a:ext cx="0" cy="0"/>
          <a:chOff x="0" y="0"/>
          <a:chExt cx="0" cy="0"/>
        </a:xfrm>
      </p:grpSpPr>
      <p:sp>
        <p:nvSpPr>
          <p:cNvPr id="22" name="Text Placeholder 16"/>
          <p:cNvSpPr>
            <a:spLocks noGrp="1"/>
          </p:cNvSpPr>
          <p:nvPr>
            <p:ph type="body" sz="quarter" idx="11" hasCustomPrompt="1"/>
          </p:nvPr>
        </p:nvSpPr>
        <p:spPr>
          <a:xfrm>
            <a:off x="1367644" y="879562"/>
            <a:ext cx="7272808" cy="648072"/>
          </a:xfrm>
        </p:spPr>
        <p:txBody>
          <a:bodyPr anchor="ctr">
            <a:noAutofit/>
          </a:bodyPr>
          <a:lstStyle>
            <a:lvl1pPr algn="r">
              <a:lnSpc>
                <a:spcPct val="100000"/>
              </a:lnSpc>
              <a:spcBef>
                <a:spcPts val="0"/>
              </a:spcBef>
              <a:buFont typeface="Arial" pitchFamily="34" charset="0"/>
              <a:buNone/>
              <a:defRPr sz="3200" baseline="0"/>
            </a:lvl1pPr>
            <a:lvl2pPr>
              <a:buFont typeface="Arial" pitchFamily="34" charset="0"/>
              <a:buNone/>
              <a:defRPr/>
            </a:lvl2pPr>
            <a:lvl3pPr>
              <a:buFont typeface="Arial" pitchFamily="34" charset="0"/>
              <a:buNone/>
              <a:defRPr/>
            </a:lvl3pPr>
            <a:lvl4pPr>
              <a:buFont typeface="Arial" pitchFamily="34" charset="0"/>
              <a:buNone/>
              <a:defRPr/>
            </a:lvl4pPr>
            <a:lvl5pPr>
              <a:buNone/>
              <a:defRPr/>
            </a:lvl5pPr>
          </a:lstStyle>
          <a:p>
            <a:pPr lvl="0"/>
            <a:r>
              <a:rPr lang="en-US" dirty="0"/>
              <a:t>Click to edit Master title style</a:t>
            </a:r>
          </a:p>
        </p:txBody>
      </p:sp>
      <p:sp>
        <p:nvSpPr>
          <p:cNvPr id="23" name="Text Placeholder 20"/>
          <p:cNvSpPr>
            <a:spLocks noGrp="1"/>
          </p:cNvSpPr>
          <p:nvPr>
            <p:ph type="body" sz="quarter" idx="12" hasCustomPrompt="1"/>
          </p:nvPr>
        </p:nvSpPr>
        <p:spPr>
          <a:xfrm>
            <a:off x="1368425" y="1707654"/>
            <a:ext cx="7272338" cy="468313"/>
          </a:xfrm>
        </p:spPr>
        <p:txBody>
          <a:bodyPr vert="horz" lIns="87916" tIns="43957" rIns="87916" bIns="43957" rtlCol="0" anchor="ctr">
            <a:noAutofit/>
          </a:bodyPr>
          <a:lstStyle>
            <a:lvl1pPr algn="r">
              <a:lnSpc>
                <a:spcPct val="100000"/>
              </a:lnSpc>
              <a:buFont typeface="Arial" pitchFamily="34" charset="0"/>
              <a:buNone/>
              <a:defRPr lang="en-US" sz="2000" b="0" i="0" kern="900" spc="0" baseline="0" dirty="0" smtClean="0">
                <a:solidFill>
                  <a:schemeClr val="tx1"/>
                </a:solidFill>
                <a:latin typeface="+mj-lt"/>
                <a:ea typeface="+mn-ea"/>
                <a:cs typeface="3ds Light"/>
              </a:defRPr>
            </a:lvl1pPr>
          </a:lstStyle>
          <a:p>
            <a:pPr marL="187200" lvl="0" indent="-259200" algn="r" defTabSz="879152" rtl="0" eaLnBrk="1" latinLnBrk="0" hangingPunct="1">
              <a:lnSpc>
                <a:spcPts val="2000"/>
              </a:lnSpc>
              <a:spcBef>
                <a:spcPts val="0"/>
              </a:spcBef>
              <a:buSzPct val="100000"/>
            </a:pPr>
            <a:r>
              <a:rPr lang="en-US" dirty="0"/>
              <a:t>Click to add subtitle</a:t>
            </a:r>
          </a:p>
        </p:txBody>
      </p:sp>
    </p:spTree>
    <p:extLst>
      <p:ext uri="{BB962C8B-B14F-4D97-AF65-F5344CB8AC3E}">
        <p14:creationId xmlns:p14="http://schemas.microsoft.com/office/powerpoint/2010/main" val="241175308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nd Content_DELMIA Template_2015">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Click to edit Master title style</a:t>
            </a:r>
          </a:p>
        </p:txBody>
      </p:sp>
      <p:sp>
        <p:nvSpPr>
          <p:cNvPr id="5" name="Content Placeholder 6"/>
          <p:cNvSpPr>
            <a:spLocks noGrp="1"/>
          </p:cNvSpPr>
          <p:nvPr>
            <p:ph sz="quarter" idx="15"/>
          </p:nvPr>
        </p:nvSpPr>
        <p:spPr>
          <a:xfrm>
            <a:off x="719138" y="879561"/>
            <a:ext cx="7921625" cy="3684501"/>
          </a:xfrm>
        </p:spPr>
        <p:txBody>
          <a:bodyPr/>
          <a:lstStyle>
            <a:lvl4pPr>
              <a:defRPr spc="0" baseline="0"/>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8220565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wo Content_DELMIA Template_2015">
    <p:spTree>
      <p:nvGrpSpPr>
        <p:cNvPr id="1" name=""/>
        <p:cNvGrpSpPr/>
        <p:nvPr/>
      </p:nvGrpSpPr>
      <p:grpSpPr>
        <a:xfrm>
          <a:off x="0" y="0"/>
          <a:ext cx="0" cy="0"/>
          <a:chOff x="0" y="0"/>
          <a:chExt cx="0" cy="0"/>
        </a:xfrm>
      </p:grpSpPr>
      <p:sp>
        <p:nvSpPr>
          <p:cNvPr id="2" name="Titre 1"/>
          <p:cNvSpPr>
            <a:spLocks noGrp="1"/>
          </p:cNvSpPr>
          <p:nvPr>
            <p:ph type="title"/>
          </p:nvPr>
        </p:nvSpPr>
        <p:spPr>
          <a:xfrm>
            <a:off x="719572" y="361747"/>
            <a:ext cx="7920880" cy="374073"/>
          </a:xfrm>
        </p:spPr>
        <p:txBody>
          <a:bodyPr/>
          <a:lstStyle>
            <a:lvl1pPr algn="l">
              <a:defRPr baseline="0"/>
            </a:lvl1pPr>
          </a:lstStyle>
          <a:p>
            <a:r>
              <a:rPr lang="en-US"/>
              <a:t>Click to edit Master title style</a:t>
            </a:r>
            <a:endParaRPr lang="fr-FR" dirty="0"/>
          </a:p>
        </p:txBody>
      </p:sp>
      <p:sp>
        <p:nvSpPr>
          <p:cNvPr id="7" name="Text Placeholder 7"/>
          <p:cNvSpPr>
            <a:spLocks noGrp="1"/>
          </p:cNvSpPr>
          <p:nvPr>
            <p:ph type="body" sz="quarter" idx="14" hasCustomPrompt="1"/>
          </p:nvPr>
        </p:nvSpPr>
        <p:spPr>
          <a:xfrm>
            <a:off x="719139" y="842963"/>
            <a:ext cx="7934324" cy="396549"/>
          </a:xfrm>
        </p:spPr>
        <p:txBody>
          <a:bodyPr wrap="square">
            <a:spAutoFit/>
          </a:bodyPr>
          <a:lstStyle>
            <a:lvl1pPr>
              <a:buFont typeface="Arial" pitchFamily="34" charset="0"/>
              <a:buNone/>
              <a:defRPr/>
            </a:lvl1pPr>
          </a:lstStyle>
          <a:p>
            <a:pPr lvl="0"/>
            <a:r>
              <a:rPr lang="en-US" dirty="0"/>
              <a:t>Click to add subtitle</a:t>
            </a:r>
          </a:p>
        </p:txBody>
      </p:sp>
      <p:sp>
        <p:nvSpPr>
          <p:cNvPr id="6" name="Content Placeholder 6"/>
          <p:cNvSpPr>
            <a:spLocks noGrp="1"/>
          </p:cNvSpPr>
          <p:nvPr>
            <p:ph sz="quarter" idx="15"/>
          </p:nvPr>
        </p:nvSpPr>
        <p:spPr>
          <a:xfrm>
            <a:off x="719139" y="1276349"/>
            <a:ext cx="3840480" cy="3287713"/>
          </a:xfrm>
        </p:spPr>
        <p:txBody>
          <a:bodyPr/>
          <a:lstStyle>
            <a:lvl4pPr>
              <a:defRPr spc="0" baseline="0"/>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6"/>
          <p:cNvSpPr>
            <a:spLocks noGrp="1"/>
          </p:cNvSpPr>
          <p:nvPr>
            <p:ph sz="quarter" idx="16"/>
          </p:nvPr>
        </p:nvSpPr>
        <p:spPr>
          <a:xfrm>
            <a:off x="4812983" y="1275606"/>
            <a:ext cx="3840480" cy="3291840"/>
          </a:xfrm>
        </p:spPr>
        <p:txBody>
          <a:bodyPr/>
          <a:lstStyle>
            <a:lvl4pPr>
              <a:defRPr spc="0" baseline="0"/>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0913363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mp; Subtitle Only_DELMIA Template_2015">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5" name="Text Placeholder 7"/>
          <p:cNvSpPr>
            <a:spLocks noGrp="1"/>
          </p:cNvSpPr>
          <p:nvPr>
            <p:ph type="body" sz="quarter" idx="14" hasCustomPrompt="1"/>
          </p:nvPr>
        </p:nvSpPr>
        <p:spPr>
          <a:xfrm>
            <a:off x="719137" y="842963"/>
            <a:ext cx="7934325" cy="396549"/>
          </a:xfrm>
        </p:spPr>
        <p:txBody>
          <a:bodyPr wrap="square">
            <a:spAutoFit/>
          </a:bodyPr>
          <a:lstStyle>
            <a:lvl1pPr>
              <a:buFont typeface="Arial" pitchFamily="34" charset="0"/>
              <a:buNone/>
              <a:defRPr/>
            </a:lvl1pPr>
          </a:lstStyle>
          <a:p>
            <a:pPr lvl="0"/>
            <a:r>
              <a:rPr lang="en-US" dirty="0"/>
              <a:t>Click to add subtitle</a:t>
            </a:r>
          </a:p>
        </p:txBody>
      </p:sp>
    </p:spTree>
    <p:extLst>
      <p:ext uri="{BB962C8B-B14F-4D97-AF65-F5344CB8AC3E}">
        <p14:creationId xmlns:p14="http://schemas.microsoft.com/office/powerpoint/2010/main" val="192934107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_DELMIA Template_2015">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lvl1pPr>
              <a:defRPr baseline="0"/>
            </a:lvl1pPr>
          </a:lstStyle>
          <a:p>
            <a:r>
              <a:rPr lang="en-US"/>
              <a:t>Click to edit Master title style</a:t>
            </a:r>
            <a:endParaRPr lang="en-US" dirty="0"/>
          </a:p>
        </p:txBody>
      </p:sp>
    </p:spTree>
    <p:extLst>
      <p:ext uri="{BB962C8B-B14F-4D97-AF65-F5344CB8AC3E}">
        <p14:creationId xmlns:p14="http://schemas.microsoft.com/office/powerpoint/2010/main" val="429279222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blank" preserve="1">
  <p:cSld name="Blank_DELMIA Template_2015">
    <p:spTree>
      <p:nvGrpSpPr>
        <p:cNvPr id="1" name=""/>
        <p:cNvGrpSpPr/>
        <p:nvPr/>
      </p:nvGrpSpPr>
      <p:grpSpPr>
        <a:xfrm>
          <a:off x="0" y="0"/>
          <a:ext cx="0" cy="0"/>
          <a:chOff x="0" y="0"/>
          <a:chExt cx="0" cy="0"/>
        </a:xfrm>
      </p:grpSpPr>
    </p:spTree>
    <p:extLst>
      <p:ext uri="{BB962C8B-B14F-4D97-AF65-F5344CB8AC3E}">
        <p14:creationId xmlns:p14="http://schemas.microsoft.com/office/powerpoint/2010/main" val="360956881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ack Cover_DELMIA Template_2015">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339975" y="41011"/>
            <a:ext cx="4464050" cy="4451853"/>
          </a:xfrm>
          <a:prstGeom prst="rect">
            <a:avLst/>
          </a:prstGeom>
        </p:spPr>
      </p:pic>
    </p:spTree>
    <p:extLst>
      <p:ext uri="{BB962C8B-B14F-4D97-AF65-F5344CB8AC3E}">
        <p14:creationId xmlns:p14="http://schemas.microsoft.com/office/powerpoint/2010/main" val="334316601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Title Slide_SIMULIA Template_2015">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5786" y="903515"/>
            <a:ext cx="2919743" cy="3450051"/>
          </a:xfrm>
          <a:prstGeom prst="rect">
            <a:avLst/>
          </a:prstGeom>
        </p:spPr>
      </p:pic>
      <p:sp>
        <p:nvSpPr>
          <p:cNvPr id="12" name="Titre 1"/>
          <p:cNvSpPr>
            <a:spLocks noGrp="1"/>
          </p:cNvSpPr>
          <p:nvPr>
            <p:ph type="title" hasCustomPrompt="1"/>
          </p:nvPr>
        </p:nvSpPr>
        <p:spPr>
          <a:xfrm>
            <a:off x="3851920" y="891336"/>
            <a:ext cx="4752528" cy="374073"/>
          </a:xfrm>
        </p:spPr>
        <p:txBody>
          <a:bodyPr>
            <a:noAutofit/>
          </a:bodyPr>
          <a:lstStyle>
            <a:lvl1pPr algn="r">
              <a:defRPr lang="en-US" sz="3200" b="0" i="0" kern="1200" spc="0" baseline="0" noProof="0" dirty="0" smtClean="0">
                <a:solidFill>
                  <a:schemeClr val="tx1"/>
                </a:solidFill>
                <a:effectLst/>
                <a:latin typeface="+mj-lt"/>
                <a:ea typeface="+mj-ea"/>
                <a:cs typeface="3ds Light"/>
              </a:defRPr>
            </a:lvl1pPr>
          </a:lstStyle>
          <a:p>
            <a:r>
              <a:rPr lang="en-US" noProof="0" dirty="0"/>
              <a:t>Click to edit title</a:t>
            </a:r>
          </a:p>
        </p:txBody>
      </p:sp>
      <p:sp>
        <p:nvSpPr>
          <p:cNvPr id="9" name="Text Placeholder 14"/>
          <p:cNvSpPr>
            <a:spLocks noGrp="1"/>
          </p:cNvSpPr>
          <p:nvPr>
            <p:ph type="body" sz="quarter" idx="11" hasCustomPrompt="1"/>
          </p:nvPr>
        </p:nvSpPr>
        <p:spPr>
          <a:xfrm>
            <a:off x="4572000" y="1491630"/>
            <a:ext cx="4032250" cy="431800"/>
          </a:xfrm>
        </p:spPr>
        <p:txBody>
          <a:bodyPr anchor="ctr">
            <a:noAutofit/>
          </a:bodyPr>
          <a:lstStyle>
            <a:lvl1pPr algn="r">
              <a:lnSpc>
                <a:spcPct val="100000"/>
              </a:lnSpc>
              <a:spcBef>
                <a:spcPts val="0"/>
              </a:spcBef>
              <a:buFont typeface="Arial" pitchFamily="34" charset="0"/>
              <a:buNone/>
              <a:defRPr sz="2000" kern="900" spc="0" baseline="0">
                <a:solidFill>
                  <a:schemeClr val="tx1"/>
                </a:solidFill>
              </a:defRPr>
            </a:lvl1pPr>
            <a:lvl2pPr>
              <a:buFont typeface="Arial" pitchFamily="34" charset="0"/>
              <a:buNone/>
              <a:defRPr>
                <a:solidFill>
                  <a:schemeClr val="bg1"/>
                </a:solidFill>
              </a:defRPr>
            </a:lvl2pPr>
            <a:lvl3pPr>
              <a:buFont typeface="Arial" pitchFamily="34" charset="0"/>
              <a:buNone/>
              <a:defRPr>
                <a:solidFill>
                  <a:schemeClr val="bg1"/>
                </a:solidFill>
              </a:defRPr>
            </a:lvl3pPr>
            <a:lvl4pPr>
              <a:buFont typeface="Arial" pitchFamily="34" charset="0"/>
              <a:buNone/>
              <a:defRPr>
                <a:solidFill>
                  <a:schemeClr val="bg1"/>
                </a:solidFill>
              </a:defRPr>
            </a:lvl4pPr>
            <a:lvl5pPr>
              <a:buNone/>
              <a:defRPr>
                <a:solidFill>
                  <a:schemeClr val="bg1"/>
                </a:solidFill>
              </a:defRPr>
            </a:lvl5pPr>
          </a:lstStyle>
          <a:p>
            <a:pPr lvl="0"/>
            <a:r>
              <a:rPr lang="en-US" dirty="0"/>
              <a:t>Click to add subtitle</a:t>
            </a:r>
          </a:p>
        </p:txBody>
      </p:sp>
      <p:sp>
        <p:nvSpPr>
          <p:cNvPr id="13" name="TextBox 12"/>
          <p:cNvSpPr txBox="1"/>
          <p:nvPr userDrawn="1"/>
        </p:nvSpPr>
        <p:spPr>
          <a:xfrm rot="16200000">
            <a:off x="-2430000" y="2488561"/>
            <a:ext cx="5158228" cy="181106"/>
          </a:xfrm>
          <a:prstGeom prst="rect">
            <a:avLst/>
          </a:prstGeom>
          <a:noFill/>
        </p:spPr>
        <p:txBody>
          <a:bodyPr wrap="square" lIns="87916" tIns="43957" rIns="87916" bIns="43957"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600" b="1" i="0" cap="none" spc="0" dirty="0">
                <a:ln>
                  <a:noFill/>
                </a:ln>
                <a:solidFill>
                  <a:srgbClr val="005386"/>
                </a:solidFill>
                <a:effectLst/>
                <a:latin typeface="Arial Narrow" pitchFamily="34" charset="0"/>
                <a:cs typeface="Arial" pitchFamily="34" charset="0"/>
              </a:rPr>
              <a:t>3DS.COM</a:t>
            </a:r>
            <a:r>
              <a:rPr lang="en-US" sz="600" b="1" i="0" cap="none" spc="0" dirty="0">
                <a:ln>
                  <a:noFill/>
                </a:ln>
                <a:solidFill>
                  <a:schemeClr val="accent4"/>
                </a:solidFill>
                <a:effectLst/>
                <a:latin typeface="Arial Narrow" pitchFamily="34" charset="0"/>
                <a:cs typeface="Arial" pitchFamily="34" charset="0"/>
              </a:rPr>
              <a:t> </a:t>
            </a:r>
            <a:r>
              <a:rPr lang="en-US" sz="600" b="0" cap="none" spc="0" dirty="0">
                <a:ln>
                  <a:noFill/>
                </a:ln>
                <a:solidFill>
                  <a:srgbClr val="005386"/>
                </a:solidFill>
                <a:effectLst/>
                <a:latin typeface="Arial Narrow" pitchFamily="34" charset="0"/>
                <a:cs typeface="Arial" pitchFamily="34" charset="0"/>
              </a:rPr>
              <a:t>© </a:t>
            </a:r>
            <a:r>
              <a:rPr lang="en-US" sz="600" b="0" cap="none" spc="0" dirty="0" err="1">
                <a:ln>
                  <a:noFill/>
                </a:ln>
                <a:solidFill>
                  <a:srgbClr val="005386"/>
                </a:solidFill>
                <a:effectLst/>
                <a:latin typeface="Arial Narrow" pitchFamily="34" charset="0"/>
                <a:cs typeface="Arial" pitchFamily="34" charset="0"/>
              </a:rPr>
              <a:t>Dassault</a:t>
            </a:r>
            <a:r>
              <a:rPr lang="en-US" sz="600" b="0" cap="none" spc="0" dirty="0">
                <a:ln>
                  <a:noFill/>
                </a:ln>
                <a:solidFill>
                  <a:srgbClr val="005386"/>
                </a:solidFill>
                <a:effectLst/>
                <a:latin typeface="Arial Narrow" pitchFamily="34" charset="0"/>
                <a:cs typeface="Arial" pitchFamily="34" charset="0"/>
              </a:rPr>
              <a:t> </a:t>
            </a:r>
            <a:r>
              <a:rPr lang="en-US" sz="600" b="0" cap="none" spc="0" dirty="0" err="1">
                <a:ln>
                  <a:noFill/>
                </a:ln>
                <a:solidFill>
                  <a:srgbClr val="005386"/>
                </a:solidFill>
                <a:effectLst/>
                <a:latin typeface="Arial Narrow" pitchFamily="34" charset="0"/>
                <a:cs typeface="Arial" pitchFamily="34" charset="0"/>
              </a:rPr>
              <a:t>Systèmes</a:t>
            </a:r>
            <a:r>
              <a:rPr lang="en-US" sz="600" b="0" cap="none" spc="0" dirty="0">
                <a:ln>
                  <a:noFill/>
                </a:ln>
                <a:solidFill>
                  <a:srgbClr val="005386"/>
                </a:solidFill>
                <a:effectLst/>
                <a:latin typeface="Arial Narrow" pitchFamily="34" charset="0"/>
                <a:cs typeface="Arial" pitchFamily="34" charset="0"/>
              </a:rPr>
              <a:t> | </a:t>
            </a:r>
            <a:r>
              <a:rPr lang="en-US" sz="600" b="0" cap="none" spc="0" noProof="0" dirty="0">
                <a:ln>
                  <a:noFill/>
                </a:ln>
                <a:solidFill>
                  <a:srgbClr val="005386"/>
                </a:solidFill>
                <a:effectLst/>
                <a:latin typeface="Arial Narrow" pitchFamily="34" charset="0"/>
                <a:cs typeface="Arial" pitchFamily="34" charset="0"/>
              </a:rPr>
              <a:t>Confidential</a:t>
            </a:r>
            <a:r>
              <a:rPr lang="en-US" sz="600" b="0" cap="none" spc="0" dirty="0">
                <a:ln>
                  <a:noFill/>
                </a:ln>
                <a:solidFill>
                  <a:srgbClr val="005386"/>
                </a:solidFill>
                <a:effectLst/>
                <a:latin typeface="Arial Narrow" pitchFamily="34" charset="0"/>
                <a:cs typeface="Arial" pitchFamily="34" charset="0"/>
              </a:rPr>
              <a:t> Information | </a:t>
            </a:r>
            <a:fld id="{7932CEB9-7706-4840-A8AE-48D24CB336EF}" type="datetimeFigureOut">
              <a:rPr lang="en-US" sz="600" b="0" cap="none" spc="0" smtClean="0">
                <a:ln>
                  <a:noFill/>
                </a:ln>
                <a:solidFill>
                  <a:srgbClr val="005386"/>
                </a:solidFill>
                <a:effectLst/>
                <a:latin typeface="Arial Narrow" pitchFamily="34" charset="0"/>
                <a:cs typeface="Arial" pitchFamily="34" charset="0"/>
              </a:rPr>
              <a:pPr algn="ctr"/>
              <a:t>11/8/2020</a:t>
            </a:fld>
            <a:r>
              <a:rPr lang="en-US" sz="600" b="0" cap="none" spc="0" dirty="0">
                <a:ln>
                  <a:noFill/>
                </a:ln>
                <a:solidFill>
                  <a:srgbClr val="005386"/>
                </a:solidFill>
                <a:effectLst/>
                <a:latin typeface="Arial Narrow" pitchFamily="34" charset="0"/>
                <a:cs typeface="Arial" pitchFamily="34" charset="0"/>
              </a:rPr>
              <a:t> | ref.: 3DS_Document_2015</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92079" y="4719511"/>
            <a:ext cx="2580927" cy="243820"/>
          </a:xfrm>
          <a:prstGeom prst="rect">
            <a:avLst/>
          </a:prstGeom>
        </p:spPr>
      </p:pic>
    </p:spTree>
    <p:extLst>
      <p:ext uri="{BB962C8B-B14F-4D97-AF65-F5344CB8AC3E}">
        <p14:creationId xmlns:p14="http://schemas.microsoft.com/office/powerpoint/2010/main" val="85382067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Title Slide Blue_SIMULIA Template_2015">
    <p:bg>
      <p:bgPr>
        <a:solidFill>
          <a:schemeClr val="accent1"/>
        </a:solidFill>
        <a:effectLst/>
      </p:bgPr>
    </p:bg>
    <p:spTree>
      <p:nvGrpSpPr>
        <p:cNvPr id="1" name=""/>
        <p:cNvGrpSpPr/>
        <p:nvPr/>
      </p:nvGrpSpPr>
      <p:grpSpPr>
        <a:xfrm>
          <a:off x="0" y="0"/>
          <a:ext cx="0" cy="0"/>
          <a:chOff x="0" y="0"/>
          <a:chExt cx="0" cy="0"/>
        </a:xfrm>
      </p:grpSpPr>
      <p:sp>
        <p:nvSpPr>
          <p:cNvPr id="9" name="Titre 1"/>
          <p:cNvSpPr>
            <a:spLocks noGrp="1"/>
          </p:cNvSpPr>
          <p:nvPr>
            <p:ph type="title" hasCustomPrompt="1"/>
          </p:nvPr>
        </p:nvSpPr>
        <p:spPr>
          <a:xfrm>
            <a:off x="3851920" y="891336"/>
            <a:ext cx="4752528" cy="374073"/>
          </a:xfrm>
        </p:spPr>
        <p:txBody>
          <a:bodyPr>
            <a:noAutofit/>
          </a:bodyPr>
          <a:lstStyle>
            <a:lvl1pPr algn="r">
              <a:defRPr lang="en-US" sz="3200" b="0" i="0" kern="1200" spc="0" baseline="0" noProof="0" dirty="0" smtClean="0">
                <a:solidFill>
                  <a:schemeClr val="bg1"/>
                </a:solidFill>
                <a:effectLst/>
                <a:latin typeface="+mj-lt"/>
                <a:ea typeface="+mj-ea"/>
                <a:cs typeface="3ds Light"/>
              </a:defRPr>
            </a:lvl1pPr>
          </a:lstStyle>
          <a:p>
            <a:r>
              <a:rPr lang="en-US" noProof="0" dirty="0"/>
              <a:t>Click to edit title</a:t>
            </a:r>
          </a:p>
        </p:txBody>
      </p:sp>
      <p:sp>
        <p:nvSpPr>
          <p:cNvPr id="15" name="Text Placeholder 14"/>
          <p:cNvSpPr>
            <a:spLocks noGrp="1"/>
          </p:cNvSpPr>
          <p:nvPr>
            <p:ph type="body" sz="quarter" idx="11" hasCustomPrompt="1"/>
          </p:nvPr>
        </p:nvSpPr>
        <p:spPr>
          <a:xfrm>
            <a:off x="4572000" y="1491630"/>
            <a:ext cx="4032250" cy="431800"/>
          </a:xfrm>
        </p:spPr>
        <p:txBody>
          <a:bodyPr anchor="ctr">
            <a:normAutofit/>
          </a:bodyPr>
          <a:lstStyle>
            <a:lvl1pPr algn="r">
              <a:lnSpc>
                <a:spcPct val="100000"/>
              </a:lnSpc>
              <a:spcBef>
                <a:spcPts val="0"/>
              </a:spcBef>
              <a:buFont typeface="Arial" pitchFamily="34" charset="0"/>
              <a:buNone/>
              <a:defRPr sz="2000" baseline="0">
                <a:solidFill>
                  <a:schemeClr val="bg1"/>
                </a:solidFill>
                <a:latin typeface="+mj-lt"/>
              </a:defRPr>
            </a:lvl1pPr>
            <a:lvl2pPr>
              <a:buFont typeface="Arial" pitchFamily="34" charset="0"/>
              <a:buNone/>
              <a:defRPr>
                <a:solidFill>
                  <a:schemeClr val="bg1"/>
                </a:solidFill>
              </a:defRPr>
            </a:lvl2pPr>
            <a:lvl3pPr>
              <a:buFont typeface="Arial" pitchFamily="34" charset="0"/>
              <a:buNone/>
              <a:defRPr>
                <a:solidFill>
                  <a:schemeClr val="bg1"/>
                </a:solidFill>
              </a:defRPr>
            </a:lvl3pPr>
            <a:lvl4pPr>
              <a:buFont typeface="Arial" pitchFamily="34" charset="0"/>
              <a:buNone/>
              <a:defRPr>
                <a:solidFill>
                  <a:schemeClr val="bg1"/>
                </a:solidFill>
              </a:defRPr>
            </a:lvl4pPr>
            <a:lvl5pPr>
              <a:buNone/>
              <a:defRPr>
                <a:solidFill>
                  <a:schemeClr val="bg1"/>
                </a:solidFill>
              </a:defRPr>
            </a:lvl5pPr>
          </a:lstStyle>
          <a:p>
            <a:pPr lvl="0"/>
            <a:r>
              <a:rPr lang="en-US" dirty="0"/>
              <a:t>Click to add subtitle</a:t>
            </a:r>
          </a:p>
        </p:txBody>
      </p:sp>
      <p:sp>
        <p:nvSpPr>
          <p:cNvPr id="14" name="TextBox 13"/>
          <p:cNvSpPr txBox="1"/>
          <p:nvPr userDrawn="1"/>
        </p:nvSpPr>
        <p:spPr>
          <a:xfrm rot="16200000">
            <a:off x="-2430000" y="2488561"/>
            <a:ext cx="5158228" cy="181106"/>
          </a:xfrm>
          <a:prstGeom prst="rect">
            <a:avLst/>
          </a:prstGeom>
          <a:noFill/>
        </p:spPr>
        <p:txBody>
          <a:bodyPr wrap="square" lIns="87916" tIns="43957" rIns="87916" bIns="43957"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600" b="1" i="0" cap="none" spc="0" dirty="0">
                <a:ln>
                  <a:noFill/>
                </a:ln>
                <a:solidFill>
                  <a:schemeClr val="bg1"/>
                </a:solidFill>
                <a:effectLst/>
                <a:latin typeface="Arial Narrow" pitchFamily="34" charset="0"/>
                <a:cs typeface="Arial" pitchFamily="34" charset="0"/>
              </a:rPr>
              <a:t>3DS.COM</a:t>
            </a:r>
            <a:r>
              <a:rPr lang="en-US" sz="600" b="0" cap="none" spc="0" baseline="0" dirty="0">
                <a:ln>
                  <a:noFill/>
                </a:ln>
                <a:solidFill>
                  <a:schemeClr val="bg1"/>
                </a:solidFill>
                <a:effectLst/>
                <a:latin typeface="Arial Narrow" pitchFamily="34" charset="0"/>
                <a:cs typeface="Arial" pitchFamily="34" charset="0"/>
              </a:rPr>
              <a:t> </a:t>
            </a:r>
            <a:r>
              <a:rPr lang="en-US" sz="600" b="0" cap="none" spc="0" dirty="0">
                <a:ln>
                  <a:noFill/>
                </a:ln>
                <a:solidFill>
                  <a:schemeClr val="bg1"/>
                </a:solidFill>
                <a:effectLst/>
                <a:latin typeface="Arial Narrow" pitchFamily="34" charset="0"/>
                <a:cs typeface="Arial" pitchFamily="34" charset="0"/>
              </a:rPr>
              <a:t>© </a:t>
            </a:r>
            <a:r>
              <a:rPr lang="en-US" sz="600" b="0" cap="none" spc="0" dirty="0" err="1">
                <a:ln>
                  <a:noFill/>
                </a:ln>
                <a:solidFill>
                  <a:schemeClr val="bg1"/>
                </a:solidFill>
                <a:effectLst/>
                <a:latin typeface="Arial Narrow" pitchFamily="34" charset="0"/>
                <a:cs typeface="Arial" pitchFamily="34" charset="0"/>
              </a:rPr>
              <a:t>Dassault</a:t>
            </a:r>
            <a:r>
              <a:rPr lang="en-US" sz="600" b="0" cap="none" spc="0" dirty="0">
                <a:ln>
                  <a:noFill/>
                </a:ln>
                <a:solidFill>
                  <a:schemeClr val="bg1"/>
                </a:solidFill>
                <a:effectLst/>
                <a:latin typeface="Arial Narrow" pitchFamily="34" charset="0"/>
                <a:cs typeface="Arial" pitchFamily="34" charset="0"/>
              </a:rPr>
              <a:t> </a:t>
            </a:r>
            <a:r>
              <a:rPr lang="en-US" sz="600" b="0" cap="none" spc="0" dirty="0" err="1">
                <a:ln>
                  <a:noFill/>
                </a:ln>
                <a:solidFill>
                  <a:schemeClr val="bg1"/>
                </a:solidFill>
                <a:effectLst/>
                <a:latin typeface="Arial Narrow" pitchFamily="34" charset="0"/>
                <a:cs typeface="Arial" pitchFamily="34" charset="0"/>
              </a:rPr>
              <a:t>Systèmes</a:t>
            </a:r>
            <a:r>
              <a:rPr lang="en-US" sz="600" b="0" cap="none" spc="0" dirty="0">
                <a:ln>
                  <a:noFill/>
                </a:ln>
                <a:solidFill>
                  <a:schemeClr val="bg1"/>
                </a:solidFill>
                <a:effectLst/>
                <a:latin typeface="Arial Narrow" pitchFamily="34" charset="0"/>
                <a:cs typeface="Arial" pitchFamily="34" charset="0"/>
              </a:rPr>
              <a:t> | </a:t>
            </a:r>
            <a:r>
              <a:rPr lang="en-US" sz="600" b="0" cap="none" spc="0" noProof="0" dirty="0">
                <a:ln>
                  <a:noFill/>
                </a:ln>
                <a:solidFill>
                  <a:schemeClr val="bg1"/>
                </a:solidFill>
                <a:effectLst/>
                <a:latin typeface="Arial Narrow" pitchFamily="34" charset="0"/>
                <a:cs typeface="Arial" pitchFamily="34" charset="0"/>
              </a:rPr>
              <a:t>Confidential</a:t>
            </a:r>
            <a:r>
              <a:rPr lang="en-US" sz="600" b="0" cap="none" spc="0" dirty="0">
                <a:ln>
                  <a:noFill/>
                </a:ln>
                <a:solidFill>
                  <a:schemeClr val="bg1"/>
                </a:solidFill>
                <a:effectLst/>
                <a:latin typeface="Arial Narrow" pitchFamily="34" charset="0"/>
                <a:cs typeface="Arial" pitchFamily="34" charset="0"/>
              </a:rPr>
              <a:t> Information | </a:t>
            </a:r>
            <a:fld id="{7932CEB9-7706-4840-A8AE-48D24CB336EF}" type="datetimeFigureOut">
              <a:rPr lang="en-US" sz="600" b="0" cap="none" spc="0" smtClean="0">
                <a:ln>
                  <a:noFill/>
                </a:ln>
                <a:solidFill>
                  <a:schemeClr val="bg1"/>
                </a:solidFill>
                <a:effectLst/>
                <a:latin typeface="Arial Narrow" pitchFamily="34" charset="0"/>
                <a:cs typeface="Arial" pitchFamily="34" charset="0"/>
              </a:rPr>
              <a:pPr marL="0" marR="0" indent="0" algn="ctr" defTabSz="914400" rtl="0" eaLnBrk="1" fontAlgn="auto" latinLnBrk="0" hangingPunct="1">
                <a:lnSpc>
                  <a:spcPct val="100000"/>
                </a:lnSpc>
                <a:spcBef>
                  <a:spcPts val="0"/>
                </a:spcBef>
                <a:spcAft>
                  <a:spcPts val="0"/>
                </a:spcAft>
                <a:buClrTx/>
                <a:buSzTx/>
                <a:buFontTx/>
                <a:buNone/>
                <a:tabLst/>
                <a:defRPr/>
              </a:pPr>
              <a:t>11/8/2020</a:t>
            </a:fld>
            <a:r>
              <a:rPr lang="en-US" sz="600" b="0" cap="none" spc="0" dirty="0">
                <a:ln>
                  <a:noFill/>
                </a:ln>
                <a:solidFill>
                  <a:schemeClr val="bg1"/>
                </a:solidFill>
                <a:effectLst/>
                <a:latin typeface="Arial Narrow" pitchFamily="34" charset="0"/>
                <a:cs typeface="Arial" pitchFamily="34" charset="0"/>
              </a:rPr>
              <a:t> | ref.: 3DS_Document_2015</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5786" y="903515"/>
            <a:ext cx="2919743" cy="3450051"/>
          </a:xfrm>
          <a:prstGeom prst="rect">
            <a:avLst/>
          </a:prstGeom>
        </p:spPr>
      </p:pic>
    </p:spTree>
    <p:extLst>
      <p:ext uri="{BB962C8B-B14F-4D97-AF65-F5344CB8AC3E}">
        <p14:creationId xmlns:p14="http://schemas.microsoft.com/office/powerpoint/2010/main" val="172604896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Agenda Slide_SIMULIA Template_2015">
    <p:spTree>
      <p:nvGrpSpPr>
        <p:cNvPr id="1" name=""/>
        <p:cNvGrpSpPr/>
        <p:nvPr/>
      </p:nvGrpSpPr>
      <p:grpSpPr>
        <a:xfrm>
          <a:off x="0" y="0"/>
          <a:ext cx="0" cy="0"/>
          <a:chOff x="0" y="0"/>
          <a:chExt cx="0" cy="0"/>
        </a:xfrm>
      </p:grpSpPr>
      <p:sp>
        <p:nvSpPr>
          <p:cNvPr id="4" name="Espace réservé du texte 5"/>
          <p:cNvSpPr>
            <a:spLocks noGrp="1"/>
          </p:cNvSpPr>
          <p:nvPr>
            <p:ph type="body" sz="quarter" idx="11" hasCustomPrompt="1"/>
          </p:nvPr>
        </p:nvSpPr>
        <p:spPr>
          <a:xfrm>
            <a:off x="729343" y="1131670"/>
            <a:ext cx="7924119" cy="360000"/>
          </a:xfrm>
          <a:solidFill>
            <a:schemeClr val="tx1"/>
          </a:solidFill>
        </p:spPr>
        <p:txBody>
          <a:bodyPr lIns="288000" tIns="36000" rIns="72000" bIns="36000" anchor="ctr"/>
          <a:lstStyle>
            <a:lvl1pPr marL="0" indent="0">
              <a:spcBef>
                <a:spcPts val="0"/>
              </a:spcBef>
              <a:buNone/>
              <a:defRPr baseline="0">
                <a:solidFill>
                  <a:schemeClr val="bg1"/>
                </a:solidFill>
              </a:defRPr>
            </a:lvl1pPr>
          </a:lstStyle>
          <a:p>
            <a:pPr lvl="0"/>
            <a:r>
              <a:rPr lang="en-US" noProof="0"/>
              <a:t>First item</a:t>
            </a:r>
          </a:p>
        </p:txBody>
      </p:sp>
      <p:sp>
        <p:nvSpPr>
          <p:cNvPr id="6" name="Espace réservé du texte 5"/>
          <p:cNvSpPr>
            <a:spLocks noGrp="1"/>
          </p:cNvSpPr>
          <p:nvPr>
            <p:ph type="body" sz="quarter" idx="13" hasCustomPrompt="1"/>
          </p:nvPr>
        </p:nvSpPr>
        <p:spPr>
          <a:xfrm>
            <a:off x="729343" y="1668708"/>
            <a:ext cx="7924119" cy="360000"/>
          </a:xfrm>
          <a:noFill/>
        </p:spPr>
        <p:txBody>
          <a:bodyPr lIns="288000" tIns="36000" rIns="72000" bIns="36000" anchor="ctr"/>
          <a:lstStyle>
            <a:lvl1pPr marL="0" indent="0">
              <a:spcBef>
                <a:spcPts val="0"/>
              </a:spcBef>
              <a:buNone/>
              <a:defRPr baseline="0">
                <a:solidFill>
                  <a:schemeClr val="tx1"/>
                </a:solidFill>
              </a:defRPr>
            </a:lvl1pPr>
          </a:lstStyle>
          <a:p>
            <a:pPr lvl="0"/>
            <a:r>
              <a:rPr lang="en-US" noProof="0"/>
              <a:t>Second item</a:t>
            </a:r>
          </a:p>
        </p:txBody>
      </p:sp>
      <p:sp>
        <p:nvSpPr>
          <p:cNvPr id="8" name="Espace réservé du texte 5"/>
          <p:cNvSpPr>
            <a:spLocks noGrp="1"/>
          </p:cNvSpPr>
          <p:nvPr>
            <p:ph type="body" sz="quarter" idx="15" hasCustomPrompt="1"/>
          </p:nvPr>
        </p:nvSpPr>
        <p:spPr>
          <a:xfrm>
            <a:off x="729343" y="2211750"/>
            <a:ext cx="7924119" cy="360000"/>
          </a:xfrm>
          <a:noFill/>
        </p:spPr>
        <p:txBody>
          <a:bodyPr lIns="288000" tIns="36000" rIns="72000" bIns="36000" anchor="ctr"/>
          <a:lstStyle>
            <a:lvl1pPr marL="0" indent="0">
              <a:spcBef>
                <a:spcPts val="0"/>
              </a:spcBef>
              <a:buNone/>
              <a:defRPr baseline="0">
                <a:solidFill>
                  <a:schemeClr val="tx1"/>
                </a:solidFill>
              </a:defRPr>
            </a:lvl1pPr>
          </a:lstStyle>
          <a:p>
            <a:pPr lvl="0"/>
            <a:r>
              <a:rPr lang="en-US" noProof="0"/>
              <a:t>Third item</a:t>
            </a:r>
          </a:p>
        </p:txBody>
      </p:sp>
      <p:sp>
        <p:nvSpPr>
          <p:cNvPr id="10" name="Espace réservé du texte 5"/>
          <p:cNvSpPr>
            <a:spLocks noGrp="1"/>
          </p:cNvSpPr>
          <p:nvPr>
            <p:ph type="body" sz="quarter" idx="17" hasCustomPrompt="1"/>
          </p:nvPr>
        </p:nvSpPr>
        <p:spPr>
          <a:xfrm>
            <a:off x="729343" y="2751810"/>
            <a:ext cx="7924119" cy="360000"/>
          </a:xfrm>
          <a:noFill/>
        </p:spPr>
        <p:txBody>
          <a:bodyPr lIns="288000" tIns="36000" rIns="72000" bIns="36000" anchor="ctr"/>
          <a:lstStyle>
            <a:lvl1pPr marL="0" indent="0">
              <a:spcBef>
                <a:spcPts val="0"/>
              </a:spcBef>
              <a:buNone/>
              <a:defRPr baseline="0">
                <a:solidFill>
                  <a:schemeClr val="tx1"/>
                </a:solidFill>
              </a:defRPr>
            </a:lvl1pPr>
          </a:lstStyle>
          <a:p>
            <a:pPr lvl="0"/>
            <a:r>
              <a:rPr lang="en-US" noProof="0"/>
              <a:t>Fourth item</a:t>
            </a:r>
          </a:p>
        </p:txBody>
      </p:sp>
      <p:sp>
        <p:nvSpPr>
          <p:cNvPr id="12" name="Espace réservé du texte 5"/>
          <p:cNvSpPr>
            <a:spLocks noGrp="1"/>
          </p:cNvSpPr>
          <p:nvPr>
            <p:ph type="body" sz="quarter" idx="19" hasCustomPrompt="1"/>
          </p:nvPr>
        </p:nvSpPr>
        <p:spPr>
          <a:xfrm>
            <a:off x="729343" y="3291870"/>
            <a:ext cx="7924119" cy="360000"/>
          </a:xfrm>
          <a:noFill/>
        </p:spPr>
        <p:txBody>
          <a:bodyPr lIns="288000" tIns="36000" rIns="72000" bIns="36000" anchor="ctr"/>
          <a:lstStyle>
            <a:lvl1pPr marL="0" indent="0">
              <a:spcBef>
                <a:spcPts val="0"/>
              </a:spcBef>
              <a:buNone/>
              <a:defRPr baseline="0">
                <a:solidFill>
                  <a:schemeClr val="tx1"/>
                </a:solidFill>
              </a:defRPr>
            </a:lvl1pPr>
          </a:lstStyle>
          <a:p>
            <a:pPr lvl="0"/>
            <a:r>
              <a:rPr lang="en-US" noProof="0"/>
              <a:t>Fifth item</a:t>
            </a:r>
          </a:p>
        </p:txBody>
      </p:sp>
      <p:sp>
        <p:nvSpPr>
          <p:cNvPr id="14" name="Espace réservé du texte 5"/>
          <p:cNvSpPr>
            <a:spLocks noGrp="1"/>
          </p:cNvSpPr>
          <p:nvPr>
            <p:ph type="body" sz="quarter" idx="21" hasCustomPrompt="1"/>
          </p:nvPr>
        </p:nvSpPr>
        <p:spPr>
          <a:xfrm>
            <a:off x="729343" y="3831930"/>
            <a:ext cx="7924119" cy="360000"/>
          </a:xfrm>
          <a:noFill/>
        </p:spPr>
        <p:txBody>
          <a:bodyPr lIns="288000" tIns="36000" rIns="72000" bIns="36000" anchor="ctr"/>
          <a:lstStyle>
            <a:lvl1pPr marL="0" indent="0">
              <a:spcBef>
                <a:spcPts val="0"/>
              </a:spcBef>
              <a:buNone/>
              <a:defRPr baseline="0">
                <a:solidFill>
                  <a:schemeClr val="tx1"/>
                </a:solidFill>
              </a:defRPr>
            </a:lvl1pPr>
          </a:lstStyle>
          <a:p>
            <a:pPr lvl="0"/>
            <a:r>
              <a:rPr lang="en-US" noProof="0"/>
              <a:t>Sixth item</a:t>
            </a:r>
          </a:p>
        </p:txBody>
      </p:sp>
      <p:sp>
        <p:nvSpPr>
          <p:cNvPr id="16" name="Title 15"/>
          <p:cNvSpPr>
            <a:spLocks noGrp="1"/>
          </p:cNvSpPr>
          <p:nvPr>
            <p:ph type="title"/>
          </p:nvPr>
        </p:nvSpPr>
        <p:spPr/>
        <p:txBody>
          <a:bodyPr/>
          <a:lstStyle>
            <a:lvl1pPr>
              <a:defRPr baseline="0"/>
            </a:lvl1pPr>
          </a:lstStyle>
          <a:p>
            <a:r>
              <a:rPr lang="en-US"/>
              <a:t>Click to edit Master title style</a:t>
            </a:r>
            <a:endParaRPr lang="en-US" dirty="0"/>
          </a:p>
        </p:txBody>
      </p:sp>
    </p:spTree>
    <p:extLst>
      <p:ext uri="{BB962C8B-B14F-4D97-AF65-F5344CB8AC3E}">
        <p14:creationId xmlns:p14="http://schemas.microsoft.com/office/powerpoint/2010/main" val="282770042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ection Header_SIMULIA Template_2015">
    <p:spTree>
      <p:nvGrpSpPr>
        <p:cNvPr id="1" name=""/>
        <p:cNvGrpSpPr/>
        <p:nvPr/>
      </p:nvGrpSpPr>
      <p:grpSpPr>
        <a:xfrm>
          <a:off x="0" y="0"/>
          <a:ext cx="0" cy="0"/>
          <a:chOff x="0" y="0"/>
          <a:chExt cx="0" cy="0"/>
        </a:xfrm>
      </p:grpSpPr>
      <p:sp>
        <p:nvSpPr>
          <p:cNvPr id="22" name="Text Placeholder 16"/>
          <p:cNvSpPr>
            <a:spLocks noGrp="1"/>
          </p:cNvSpPr>
          <p:nvPr>
            <p:ph type="body" sz="quarter" idx="11" hasCustomPrompt="1"/>
          </p:nvPr>
        </p:nvSpPr>
        <p:spPr>
          <a:xfrm>
            <a:off x="1367644" y="879562"/>
            <a:ext cx="7272808" cy="648072"/>
          </a:xfrm>
        </p:spPr>
        <p:txBody>
          <a:bodyPr anchor="ctr">
            <a:noAutofit/>
          </a:bodyPr>
          <a:lstStyle>
            <a:lvl1pPr algn="r">
              <a:lnSpc>
                <a:spcPct val="100000"/>
              </a:lnSpc>
              <a:spcBef>
                <a:spcPts val="0"/>
              </a:spcBef>
              <a:buFont typeface="Arial" pitchFamily="34" charset="0"/>
              <a:buNone/>
              <a:defRPr sz="3200" baseline="0"/>
            </a:lvl1pPr>
            <a:lvl2pPr>
              <a:buFont typeface="Arial" pitchFamily="34" charset="0"/>
              <a:buNone/>
              <a:defRPr/>
            </a:lvl2pPr>
            <a:lvl3pPr>
              <a:buFont typeface="Arial" pitchFamily="34" charset="0"/>
              <a:buNone/>
              <a:defRPr/>
            </a:lvl3pPr>
            <a:lvl4pPr>
              <a:buFont typeface="Arial" pitchFamily="34" charset="0"/>
              <a:buNone/>
              <a:defRPr/>
            </a:lvl4pPr>
            <a:lvl5pPr>
              <a:buNone/>
              <a:defRPr/>
            </a:lvl5pPr>
          </a:lstStyle>
          <a:p>
            <a:pPr lvl="0"/>
            <a:r>
              <a:rPr lang="en-US" dirty="0"/>
              <a:t>Click to edit Master title style</a:t>
            </a:r>
          </a:p>
        </p:txBody>
      </p:sp>
      <p:sp>
        <p:nvSpPr>
          <p:cNvPr id="23" name="Text Placeholder 20"/>
          <p:cNvSpPr>
            <a:spLocks noGrp="1"/>
          </p:cNvSpPr>
          <p:nvPr>
            <p:ph type="body" sz="quarter" idx="12" hasCustomPrompt="1"/>
          </p:nvPr>
        </p:nvSpPr>
        <p:spPr>
          <a:xfrm>
            <a:off x="1368425" y="1707654"/>
            <a:ext cx="7272338" cy="468313"/>
          </a:xfrm>
        </p:spPr>
        <p:txBody>
          <a:bodyPr vert="horz" lIns="87916" tIns="43957" rIns="87916" bIns="43957" rtlCol="0" anchor="ctr">
            <a:noAutofit/>
          </a:bodyPr>
          <a:lstStyle>
            <a:lvl1pPr algn="r">
              <a:lnSpc>
                <a:spcPct val="100000"/>
              </a:lnSpc>
              <a:buFont typeface="Arial" pitchFamily="34" charset="0"/>
              <a:buNone/>
              <a:defRPr lang="en-US" sz="2000" b="0" i="0" kern="900" spc="0" baseline="0" dirty="0" smtClean="0">
                <a:solidFill>
                  <a:schemeClr val="tx1"/>
                </a:solidFill>
                <a:latin typeface="+mj-lt"/>
                <a:ea typeface="+mn-ea"/>
                <a:cs typeface="3ds Light"/>
              </a:defRPr>
            </a:lvl1pPr>
          </a:lstStyle>
          <a:p>
            <a:pPr marL="187200" lvl="0" indent="-259200" algn="r" defTabSz="879152" rtl="0" eaLnBrk="1" latinLnBrk="0" hangingPunct="1">
              <a:lnSpc>
                <a:spcPts val="2000"/>
              </a:lnSpc>
              <a:spcBef>
                <a:spcPts val="0"/>
              </a:spcBef>
              <a:buSzPct val="100000"/>
            </a:pPr>
            <a:r>
              <a:rPr lang="en-US" dirty="0"/>
              <a:t>Click to add subtitle</a:t>
            </a:r>
          </a:p>
        </p:txBody>
      </p:sp>
    </p:spTree>
    <p:extLst>
      <p:ext uri="{BB962C8B-B14F-4D97-AF65-F5344CB8AC3E}">
        <p14:creationId xmlns:p14="http://schemas.microsoft.com/office/powerpoint/2010/main" val="16448408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ubtitle &amp; Content_CATIA Template_2015">
    <p:spTree>
      <p:nvGrpSpPr>
        <p:cNvPr id="1" name=""/>
        <p:cNvGrpSpPr/>
        <p:nvPr/>
      </p:nvGrpSpPr>
      <p:grpSpPr>
        <a:xfrm>
          <a:off x="0" y="0"/>
          <a:ext cx="0" cy="0"/>
          <a:chOff x="0" y="0"/>
          <a:chExt cx="0" cy="0"/>
        </a:xfrm>
      </p:grpSpPr>
      <p:sp>
        <p:nvSpPr>
          <p:cNvPr id="8" name="Text Placeholder 7"/>
          <p:cNvSpPr>
            <a:spLocks noGrp="1"/>
          </p:cNvSpPr>
          <p:nvPr>
            <p:ph type="body" sz="quarter" idx="14" hasCustomPrompt="1"/>
          </p:nvPr>
        </p:nvSpPr>
        <p:spPr>
          <a:xfrm>
            <a:off x="719572" y="842963"/>
            <a:ext cx="7926407" cy="396549"/>
          </a:xfrm>
        </p:spPr>
        <p:txBody>
          <a:bodyPr wrap="square">
            <a:spAutoFit/>
          </a:bodyPr>
          <a:lstStyle>
            <a:lvl1pPr>
              <a:buFont typeface="Arial" pitchFamily="34" charset="0"/>
              <a:buNone/>
              <a:defRPr baseline="0"/>
            </a:lvl1pPr>
          </a:lstStyle>
          <a:p>
            <a:pPr lvl="0"/>
            <a:r>
              <a:rPr lang="en-US" dirty="0"/>
              <a:t>Click to add subtitle</a:t>
            </a:r>
          </a:p>
        </p:txBody>
      </p:sp>
      <p:sp>
        <p:nvSpPr>
          <p:cNvPr id="5" name="Title 4"/>
          <p:cNvSpPr>
            <a:spLocks noGrp="1"/>
          </p:cNvSpPr>
          <p:nvPr>
            <p:ph type="title"/>
          </p:nvPr>
        </p:nvSpPr>
        <p:spPr>
          <a:xfrm>
            <a:off x="719572" y="361747"/>
            <a:ext cx="7920880" cy="374073"/>
          </a:xfrm>
        </p:spPr>
        <p:txBody>
          <a:bodyPr/>
          <a:lstStyle/>
          <a:p>
            <a:r>
              <a:rPr lang="en-US" dirty="0"/>
              <a:t>Click to edit Master title style</a:t>
            </a:r>
          </a:p>
        </p:txBody>
      </p:sp>
      <p:sp>
        <p:nvSpPr>
          <p:cNvPr id="7" name="Content Placeholder 6"/>
          <p:cNvSpPr>
            <a:spLocks noGrp="1"/>
          </p:cNvSpPr>
          <p:nvPr>
            <p:ph sz="quarter" idx="15"/>
          </p:nvPr>
        </p:nvSpPr>
        <p:spPr>
          <a:xfrm>
            <a:off x="719571" y="1276350"/>
            <a:ext cx="7950899" cy="3167608"/>
          </a:xfrm>
        </p:spPr>
        <p:txBody>
          <a:bodyPr/>
          <a:lstStyle>
            <a:lvl1pPr marL="252000" indent="-252000">
              <a:spcBef>
                <a:spcPts val="800"/>
              </a:spcBef>
              <a:defRPr/>
            </a:lvl1pPr>
            <a:lvl2pPr>
              <a:spcBef>
                <a:spcPts val="600"/>
              </a:spcBef>
              <a:defRPr/>
            </a:lvl2pPr>
            <a:lvl3pPr>
              <a:spcBef>
                <a:spcPts val="400"/>
              </a:spcBef>
              <a:defRPr/>
            </a:lvl3pPr>
            <a:lvl4pPr>
              <a:spcBef>
                <a:spcPts val="400"/>
              </a:spcBef>
              <a:defRPr spc="0" baseline="0"/>
            </a:lvl4pPr>
            <a:lvl5pPr>
              <a:spcBef>
                <a:spcPts val="4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3492575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Subtitle &amp; Content_SIMULIA Template_2015">
    <p:spTree>
      <p:nvGrpSpPr>
        <p:cNvPr id="1" name=""/>
        <p:cNvGrpSpPr/>
        <p:nvPr/>
      </p:nvGrpSpPr>
      <p:grpSpPr>
        <a:xfrm>
          <a:off x="0" y="0"/>
          <a:ext cx="0" cy="0"/>
          <a:chOff x="0" y="0"/>
          <a:chExt cx="0" cy="0"/>
        </a:xfrm>
      </p:grpSpPr>
      <p:sp>
        <p:nvSpPr>
          <p:cNvPr id="8" name="Text Placeholder 7"/>
          <p:cNvSpPr>
            <a:spLocks noGrp="1"/>
          </p:cNvSpPr>
          <p:nvPr>
            <p:ph type="body" sz="quarter" idx="14" hasCustomPrompt="1"/>
          </p:nvPr>
        </p:nvSpPr>
        <p:spPr>
          <a:xfrm>
            <a:off x="719572" y="842963"/>
            <a:ext cx="7926407" cy="396549"/>
          </a:xfrm>
        </p:spPr>
        <p:txBody>
          <a:bodyPr wrap="square">
            <a:spAutoFit/>
          </a:bodyPr>
          <a:lstStyle>
            <a:lvl1pPr>
              <a:buFont typeface="Arial" pitchFamily="34" charset="0"/>
              <a:buNone/>
              <a:defRPr baseline="0"/>
            </a:lvl1pPr>
          </a:lstStyle>
          <a:p>
            <a:pPr lvl="0"/>
            <a:r>
              <a:rPr lang="en-US" dirty="0"/>
              <a:t>Click to add subtitle</a:t>
            </a:r>
          </a:p>
        </p:txBody>
      </p:sp>
      <p:sp>
        <p:nvSpPr>
          <p:cNvPr id="5" name="Title 4"/>
          <p:cNvSpPr>
            <a:spLocks noGrp="1"/>
          </p:cNvSpPr>
          <p:nvPr>
            <p:ph type="title"/>
          </p:nvPr>
        </p:nvSpPr>
        <p:spPr>
          <a:xfrm>
            <a:off x="719572" y="361747"/>
            <a:ext cx="7920880" cy="374073"/>
          </a:xfrm>
        </p:spPr>
        <p:txBody>
          <a:bodyPr/>
          <a:lstStyle/>
          <a:p>
            <a:r>
              <a:rPr lang="en-US" dirty="0"/>
              <a:t>Click to edit Master title style</a:t>
            </a:r>
          </a:p>
        </p:txBody>
      </p:sp>
      <p:sp>
        <p:nvSpPr>
          <p:cNvPr id="7" name="Content Placeholder 6"/>
          <p:cNvSpPr>
            <a:spLocks noGrp="1"/>
          </p:cNvSpPr>
          <p:nvPr>
            <p:ph sz="quarter" idx="15"/>
          </p:nvPr>
        </p:nvSpPr>
        <p:spPr>
          <a:xfrm>
            <a:off x="719571" y="1276350"/>
            <a:ext cx="7950899" cy="3167608"/>
          </a:xfrm>
        </p:spPr>
        <p:txBody>
          <a:bodyPr/>
          <a:lstStyle>
            <a:lvl1pPr marL="252000" indent="-252000">
              <a:spcBef>
                <a:spcPts val="800"/>
              </a:spcBef>
              <a:defRPr/>
            </a:lvl1pPr>
            <a:lvl2pPr>
              <a:spcBef>
                <a:spcPts val="600"/>
              </a:spcBef>
              <a:defRPr/>
            </a:lvl2pPr>
            <a:lvl3pPr>
              <a:spcBef>
                <a:spcPts val="400"/>
              </a:spcBef>
              <a:defRPr/>
            </a:lvl3pPr>
            <a:lvl4pPr>
              <a:spcBef>
                <a:spcPts val="400"/>
              </a:spcBef>
              <a:defRPr spc="0" baseline="0"/>
            </a:lvl4pPr>
            <a:lvl5pPr>
              <a:spcBef>
                <a:spcPts val="4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9838840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nd Content_SIMULIA Template_2015">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Click to edit Master title style</a:t>
            </a:r>
          </a:p>
        </p:txBody>
      </p:sp>
      <p:sp>
        <p:nvSpPr>
          <p:cNvPr id="5" name="Content Placeholder 6"/>
          <p:cNvSpPr>
            <a:spLocks noGrp="1"/>
          </p:cNvSpPr>
          <p:nvPr>
            <p:ph sz="quarter" idx="15"/>
          </p:nvPr>
        </p:nvSpPr>
        <p:spPr>
          <a:xfrm>
            <a:off x="719138" y="879561"/>
            <a:ext cx="7921625" cy="3684501"/>
          </a:xfrm>
        </p:spPr>
        <p:txBody>
          <a:bodyPr/>
          <a:lstStyle>
            <a:lvl4pPr>
              <a:defRPr spc="0" baseline="0"/>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8864081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wo Content_SIMULIA Template_2015">
    <p:spTree>
      <p:nvGrpSpPr>
        <p:cNvPr id="1" name=""/>
        <p:cNvGrpSpPr/>
        <p:nvPr/>
      </p:nvGrpSpPr>
      <p:grpSpPr>
        <a:xfrm>
          <a:off x="0" y="0"/>
          <a:ext cx="0" cy="0"/>
          <a:chOff x="0" y="0"/>
          <a:chExt cx="0" cy="0"/>
        </a:xfrm>
      </p:grpSpPr>
      <p:sp>
        <p:nvSpPr>
          <p:cNvPr id="2" name="Titre 1"/>
          <p:cNvSpPr>
            <a:spLocks noGrp="1"/>
          </p:cNvSpPr>
          <p:nvPr>
            <p:ph type="title"/>
          </p:nvPr>
        </p:nvSpPr>
        <p:spPr>
          <a:xfrm>
            <a:off x="719572" y="361747"/>
            <a:ext cx="7920880" cy="374073"/>
          </a:xfrm>
        </p:spPr>
        <p:txBody>
          <a:bodyPr/>
          <a:lstStyle>
            <a:lvl1pPr algn="l">
              <a:defRPr baseline="0"/>
            </a:lvl1pPr>
          </a:lstStyle>
          <a:p>
            <a:r>
              <a:rPr lang="en-US"/>
              <a:t>Click to edit Master title style</a:t>
            </a:r>
            <a:endParaRPr lang="fr-FR" dirty="0"/>
          </a:p>
        </p:txBody>
      </p:sp>
      <p:sp>
        <p:nvSpPr>
          <p:cNvPr id="7" name="Text Placeholder 7"/>
          <p:cNvSpPr>
            <a:spLocks noGrp="1"/>
          </p:cNvSpPr>
          <p:nvPr>
            <p:ph type="body" sz="quarter" idx="14" hasCustomPrompt="1"/>
          </p:nvPr>
        </p:nvSpPr>
        <p:spPr>
          <a:xfrm>
            <a:off x="719139" y="842963"/>
            <a:ext cx="7934324" cy="396549"/>
          </a:xfrm>
        </p:spPr>
        <p:txBody>
          <a:bodyPr wrap="square">
            <a:spAutoFit/>
          </a:bodyPr>
          <a:lstStyle>
            <a:lvl1pPr>
              <a:buFont typeface="Arial" pitchFamily="34" charset="0"/>
              <a:buNone/>
              <a:defRPr/>
            </a:lvl1pPr>
          </a:lstStyle>
          <a:p>
            <a:pPr lvl="0"/>
            <a:r>
              <a:rPr lang="en-US" dirty="0"/>
              <a:t>Click to add subtitle</a:t>
            </a:r>
          </a:p>
        </p:txBody>
      </p:sp>
      <p:sp>
        <p:nvSpPr>
          <p:cNvPr id="6" name="Content Placeholder 6"/>
          <p:cNvSpPr>
            <a:spLocks noGrp="1"/>
          </p:cNvSpPr>
          <p:nvPr>
            <p:ph sz="quarter" idx="15"/>
          </p:nvPr>
        </p:nvSpPr>
        <p:spPr>
          <a:xfrm>
            <a:off x="719139" y="1276349"/>
            <a:ext cx="3840480" cy="3287713"/>
          </a:xfrm>
        </p:spPr>
        <p:txBody>
          <a:bodyPr/>
          <a:lstStyle>
            <a:lvl4pPr>
              <a:defRPr spc="0" baseline="0"/>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6"/>
          <p:cNvSpPr>
            <a:spLocks noGrp="1"/>
          </p:cNvSpPr>
          <p:nvPr>
            <p:ph sz="quarter" idx="16"/>
          </p:nvPr>
        </p:nvSpPr>
        <p:spPr>
          <a:xfrm>
            <a:off x="4812983" y="1275606"/>
            <a:ext cx="3840480" cy="3291840"/>
          </a:xfrm>
        </p:spPr>
        <p:txBody>
          <a:bodyPr/>
          <a:lstStyle>
            <a:lvl4pPr>
              <a:defRPr spc="0" baseline="0"/>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6128275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Subtitle Only_SIMULIA Template_2015">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5" name="Text Placeholder 7"/>
          <p:cNvSpPr>
            <a:spLocks noGrp="1"/>
          </p:cNvSpPr>
          <p:nvPr>
            <p:ph type="body" sz="quarter" idx="14" hasCustomPrompt="1"/>
          </p:nvPr>
        </p:nvSpPr>
        <p:spPr>
          <a:xfrm>
            <a:off x="719137" y="842963"/>
            <a:ext cx="7934325" cy="396549"/>
          </a:xfrm>
        </p:spPr>
        <p:txBody>
          <a:bodyPr wrap="square">
            <a:spAutoFit/>
          </a:bodyPr>
          <a:lstStyle>
            <a:lvl1pPr>
              <a:buFont typeface="Arial" pitchFamily="34" charset="0"/>
              <a:buNone/>
              <a:defRPr/>
            </a:lvl1pPr>
          </a:lstStyle>
          <a:p>
            <a:pPr lvl="0"/>
            <a:r>
              <a:rPr lang="en-US" dirty="0"/>
              <a:t>Click to add subtitle</a:t>
            </a:r>
          </a:p>
        </p:txBody>
      </p:sp>
    </p:spTree>
    <p:extLst>
      <p:ext uri="{BB962C8B-B14F-4D97-AF65-F5344CB8AC3E}">
        <p14:creationId xmlns:p14="http://schemas.microsoft.com/office/powerpoint/2010/main" val="3226536456"/>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_SIMULIA Template_2015">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lvl1pPr>
              <a:defRPr baseline="0"/>
            </a:lvl1pPr>
          </a:lstStyle>
          <a:p>
            <a:r>
              <a:rPr lang="en-US"/>
              <a:t>Click to edit Master title style</a:t>
            </a:r>
            <a:endParaRPr lang="en-US" dirty="0"/>
          </a:p>
        </p:txBody>
      </p:sp>
    </p:spTree>
    <p:extLst>
      <p:ext uri="{BB962C8B-B14F-4D97-AF65-F5344CB8AC3E}">
        <p14:creationId xmlns:p14="http://schemas.microsoft.com/office/powerpoint/2010/main" val="291929126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blank" preserve="1">
  <p:cSld name="Blank_SIMULIA Template_2015">
    <p:spTree>
      <p:nvGrpSpPr>
        <p:cNvPr id="1" name=""/>
        <p:cNvGrpSpPr/>
        <p:nvPr/>
      </p:nvGrpSpPr>
      <p:grpSpPr>
        <a:xfrm>
          <a:off x="0" y="0"/>
          <a:ext cx="0" cy="0"/>
          <a:chOff x="0" y="0"/>
          <a:chExt cx="0" cy="0"/>
        </a:xfrm>
      </p:grpSpPr>
    </p:spTree>
    <p:extLst>
      <p:ext uri="{BB962C8B-B14F-4D97-AF65-F5344CB8AC3E}">
        <p14:creationId xmlns:p14="http://schemas.microsoft.com/office/powerpoint/2010/main" val="3149562414"/>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ack Cover_SIMULIA Template_2015">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339975" y="41011"/>
            <a:ext cx="4464050" cy="4451853"/>
          </a:xfrm>
          <a:prstGeom prst="rect">
            <a:avLst/>
          </a:prstGeom>
        </p:spPr>
      </p:pic>
    </p:spTree>
    <p:extLst>
      <p:ext uri="{BB962C8B-B14F-4D97-AF65-F5344CB8AC3E}">
        <p14:creationId xmlns:p14="http://schemas.microsoft.com/office/powerpoint/2010/main" val="4093404663"/>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Title Slide_GEOVIA Template_2015">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5786" y="903515"/>
            <a:ext cx="2919743" cy="3450051"/>
          </a:xfrm>
          <a:prstGeom prst="rect">
            <a:avLst/>
          </a:prstGeom>
        </p:spPr>
      </p:pic>
      <p:sp>
        <p:nvSpPr>
          <p:cNvPr id="12" name="Titre 1"/>
          <p:cNvSpPr>
            <a:spLocks noGrp="1"/>
          </p:cNvSpPr>
          <p:nvPr>
            <p:ph type="title" hasCustomPrompt="1"/>
          </p:nvPr>
        </p:nvSpPr>
        <p:spPr>
          <a:xfrm>
            <a:off x="3851920" y="891336"/>
            <a:ext cx="4752528" cy="374073"/>
          </a:xfrm>
        </p:spPr>
        <p:txBody>
          <a:bodyPr>
            <a:noAutofit/>
          </a:bodyPr>
          <a:lstStyle>
            <a:lvl1pPr algn="r">
              <a:defRPr lang="en-US" sz="3200" b="0" i="0" kern="1200" spc="0" baseline="0" noProof="0" dirty="0" smtClean="0">
                <a:solidFill>
                  <a:schemeClr val="tx1"/>
                </a:solidFill>
                <a:effectLst/>
                <a:latin typeface="+mj-lt"/>
                <a:ea typeface="+mj-ea"/>
                <a:cs typeface="3ds Light"/>
              </a:defRPr>
            </a:lvl1pPr>
          </a:lstStyle>
          <a:p>
            <a:r>
              <a:rPr lang="en-US" noProof="0" dirty="0"/>
              <a:t>Click to edit title</a:t>
            </a:r>
          </a:p>
        </p:txBody>
      </p:sp>
      <p:sp>
        <p:nvSpPr>
          <p:cNvPr id="9" name="Text Placeholder 14"/>
          <p:cNvSpPr>
            <a:spLocks noGrp="1"/>
          </p:cNvSpPr>
          <p:nvPr>
            <p:ph type="body" sz="quarter" idx="11" hasCustomPrompt="1"/>
          </p:nvPr>
        </p:nvSpPr>
        <p:spPr>
          <a:xfrm>
            <a:off x="4572000" y="1491630"/>
            <a:ext cx="4032250" cy="431800"/>
          </a:xfrm>
        </p:spPr>
        <p:txBody>
          <a:bodyPr anchor="ctr">
            <a:noAutofit/>
          </a:bodyPr>
          <a:lstStyle>
            <a:lvl1pPr algn="r">
              <a:lnSpc>
                <a:spcPct val="100000"/>
              </a:lnSpc>
              <a:spcBef>
                <a:spcPts val="0"/>
              </a:spcBef>
              <a:buFont typeface="Arial" pitchFamily="34" charset="0"/>
              <a:buNone/>
              <a:defRPr sz="2000" kern="900" spc="0" baseline="0">
                <a:solidFill>
                  <a:schemeClr val="tx1"/>
                </a:solidFill>
              </a:defRPr>
            </a:lvl1pPr>
            <a:lvl2pPr>
              <a:buFont typeface="Arial" pitchFamily="34" charset="0"/>
              <a:buNone/>
              <a:defRPr>
                <a:solidFill>
                  <a:schemeClr val="bg1"/>
                </a:solidFill>
              </a:defRPr>
            </a:lvl2pPr>
            <a:lvl3pPr>
              <a:buFont typeface="Arial" pitchFamily="34" charset="0"/>
              <a:buNone/>
              <a:defRPr>
                <a:solidFill>
                  <a:schemeClr val="bg1"/>
                </a:solidFill>
              </a:defRPr>
            </a:lvl3pPr>
            <a:lvl4pPr>
              <a:buFont typeface="Arial" pitchFamily="34" charset="0"/>
              <a:buNone/>
              <a:defRPr>
                <a:solidFill>
                  <a:schemeClr val="bg1"/>
                </a:solidFill>
              </a:defRPr>
            </a:lvl4pPr>
            <a:lvl5pPr>
              <a:buNone/>
              <a:defRPr>
                <a:solidFill>
                  <a:schemeClr val="bg1"/>
                </a:solidFill>
              </a:defRPr>
            </a:lvl5pPr>
          </a:lstStyle>
          <a:p>
            <a:pPr lvl="0"/>
            <a:r>
              <a:rPr lang="en-US" dirty="0"/>
              <a:t>Click to add subtitle</a:t>
            </a:r>
          </a:p>
        </p:txBody>
      </p:sp>
      <p:sp>
        <p:nvSpPr>
          <p:cNvPr id="13" name="TextBox 12"/>
          <p:cNvSpPr txBox="1"/>
          <p:nvPr userDrawn="1"/>
        </p:nvSpPr>
        <p:spPr>
          <a:xfrm rot="16200000">
            <a:off x="-2430000" y="2488561"/>
            <a:ext cx="5158228" cy="181106"/>
          </a:xfrm>
          <a:prstGeom prst="rect">
            <a:avLst/>
          </a:prstGeom>
          <a:noFill/>
        </p:spPr>
        <p:txBody>
          <a:bodyPr wrap="square" lIns="87916" tIns="43957" rIns="87916" bIns="43957"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600" b="1" i="0" cap="none" spc="0" dirty="0">
                <a:ln>
                  <a:noFill/>
                </a:ln>
                <a:solidFill>
                  <a:srgbClr val="005386"/>
                </a:solidFill>
                <a:effectLst/>
                <a:latin typeface="Arial Narrow" pitchFamily="34" charset="0"/>
                <a:cs typeface="Arial" pitchFamily="34" charset="0"/>
              </a:rPr>
              <a:t>3DS.COM</a:t>
            </a:r>
            <a:r>
              <a:rPr lang="en-US" sz="600" b="1" i="0" cap="none" spc="0" dirty="0">
                <a:ln>
                  <a:noFill/>
                </a:ln>
                <a:solidFill>
                  <a:schemeClr val="accent4"/>
                </a:solidFill>
                <a:effectLst/>
                <a:latin typeface="Arial Narrow" pitchFamily="34" charset="0"/>
                <a:cs typeface="Arial" pitchFamily="34" charset="0"/>
              </a:rPr>
              <a:t> </a:t>
            </a:r>
            <a:r>
              <a:rPr lang="en-US" sz="600" b="0" cap="none" spc="0" dirty="0">
                <a:ln>
                  <a:noFill/>
                </a:ln>
                <a:solidFill>
                  <a:srgbClr val="005386"/>
                </a:solidFill>
                <a:effectLst/>
                <a:latin typeface="Arial Narrow" pitchFamily="34" charset="0"/>
                <a:cs typeface="Arial" pitchFamily="34" charset="0"/>
              </a:rPr>
              <a:t>© </a:t>
            </a:r>
            <a:r>
              <a:rPr lang="en-US" sz="600" b="0" cap="none" spc="0" dirty="0" err="1">
                <a:ln>
                  <a:noFill/>
                </a:ln>
                <a:solidFill>
                  <a:srgbClr val="005386"/>
                </a:solidFill>
                <a:effectLst/>
                <a:latin typeface="Arial Narrow" pitchFamily="34" charset="0"/>
                <a:cs typeface="Arial" pitchFamily="34" charset="0"/>
              </a:rPr>
              <a:t>Dassault</a:t>
            </a:r>
            <a:r>
              <a:rPr lang="en-US" sz="600" b="0" cap="none" spc="0" dirty="0">
                <a:ln>
                  <a:noFill/>
                </a:ln>
                <a:solidFill>
                  <a:srgbClr val="005386"/>
                </a:solidFill>
                <a:effectLst/>
                <a:latin typeface="Arial Narrow" pitchFamily="34" charset="0"/>
                <a:cs typeface="Arial" pitchFamily="34" charset="0"/>
              </a:rPr>
              <a:t> </a:t>
            </a:r>
            <a:r>
              <a:rPr lang="en-US" sz="600" b="0" cap="none" spc="0" dirty="0" err="1">
                <a:ln>
                  <a:noFill/>
                </a:ln>
                <a:solidFill>
                  <a:srgbClr val="005386"/>
                </a:solidFill>
                <a:effectLst/>
                <a:latin typeface="Arial Narrow" pitchFamily="34" charset="0"/>
                <a:cs typeface="Arial" pitchFamily="34" charset="0"/>
              </a:rPr>
              <a:t>Systèmes</a:t>
            </a:r>
            <a:r>
              <a:rPr lang="en-US" sz="600" b="0" cap="none" spc="0" dirty="0">
                <a:ln>
                  <a:noFill/>
                </a:ln>
                <a:solidFill>
                  <a:srgbClr val="005386"/>
                </a:solidFill>
                <a:effectLst/>
                <a:latin typeface="Arial Narrow" pitchFamily="34" charset="0"/>
                <a:cs typeface="Arial" pitchFamily="34" charset="0"/>
              </a:rPr>
              <a:t> | </a:t>
            </a:r>
            <a:r>
              <a:rPr lang="en-US" sz="600" b="0" cap="none" spc="0" noProof="0" dirty="0">
                <a:ln>
                  <a:noFill/>
                </a:ln>
                <a:solidFill>
                  <a:srgbClr val="005386"/>
                </a:solidFill>
                <a:effectLst/>
                <a:latin typeface="Arial Narrow" pitchFamily="34" charset="0"/>
                <a:cs typeface="Arial" pitchFamily="34" charset="0"/>
              </a:rPr>
              <a:t>Confidential</a:t>
            </a:r>
            <a:r>
              <a:rPr lang="en-US" sz="600" b="0" cap="none" spc="0" dirty="0">
                <a:ln>
                  <a:noFill/>
                </a:ln>
                <a:solidFill>
                  <a:srgbClr val="005386"/>
                </a:solidFill>
                <a:effectLst/>
                <a:latin typeface="Arial Narrow" pitchFamily="34" charset="0"/>
                <a:cs typeface="Arial" pitchFamily="34" charset="0"/>
              </a:rPr>
              <a:t> Information | </a:t>
            </a:r>
            <a:fld id="{7932CEB9-7706-4840-A8AE-48D24CB336EF}" type="datetimeFigureOut">
              <a:rPr lang="en-US" sz="600" b="0" cap="none" spc="0" smtClean="0">
                <a:ln>
                  <a:noFill/>
                </a:ln>
                <a:solidFill>
                  <a:srgbClr val="005386"/>
                </a:solidFill>
                <a:effectLst/>
                <a:latin typeface="Arial Narrow" pitchFamily="34" charset="0"/>
                <a:cs typeface="Arial" pitchFamily="34" charset="0"/>
              </a:rPr>
              <a:pPr algn="ctr"/>
              <a:t>11/8/2020</a:t>
            </a:fld>
            <a:r>
              <a:rPr lang="en-US" sz="600" b="0" cap="none" spc="0" dirty="0">
                <a:ln>
                  <a:noFill/>
                </a:ln>
                <a:solidFill>
                  <a:srgbClr val="005386"/>
                </a:solidFill>
                <a:effectLst/>
                <a:latin typeface="Arial Narrow" pitchFamily="34" charset="0"/>
                <a:cs typeface="Arial" pitchFamily="34" charset="0"/>
              </a:rPr>
              <a:t> | ref.: 3DS_Document_2015</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92079" y="4719511"/>
            <a:ext cx="2580927" cy="243820"/>
          </a:xfrm>
          <a:prstGeom prst="rect">
            <a:avLst/>
          </a:prstGeom>
        </p:spPr>
      </p:pic>
    </p:spTree>
    <p:extLst>
      <p:ext uri="{BB962C8B-B14F-4D97-AF65-F5344CB8AC3E}">
        <p14:creationId xmlns:p14="http://schemas.microsoft.com/office/powerpoint/2010/main" val="3024342284"/>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Title Slide Blue_GEOVIA Template_2015">
    <p:bg>
      <p:bgPr>
        <a:solidFill>
          <a:schemeClr val="accent1"/>
        </a:solidFill>
        <a:effectLst/>
      </p:bgPr>
    </p:bg>
    <p:spTree>
      <p:nvGrpSpPr>
        <p:cNvPr id="1" name=""/>
        <p:cNvGrpSpPr/>
        <p:nvPr/>
      </p:nvGrpSpPr>
      <p:grpSpPr>
        <a:xfrm>
          <a:off x="0" y="0"/>
          <a:ext cx="0" cy="0"/>
          <a:chOff x="0" y="0"/>
          <a:chExt cx="0" cy="0"/>
        </a:xfrm>
      </p:grpSpPr>
      <p:sp>
        <p:nvSpPr>
          <p:cNvPr id="9" name="Titre 1"/>
          <p:cNvSpPr>
            <a:spLocks noGrp="1"/>
          </p:cNvSpPr>
          <p:nvPr>
            <p:ph type="title" hasCustomPrompt="1"/>
          </p:nvPr>
        </p:nvSpPr>
        <p:spPr>
          <a:xfrm>
            <a:off x="3851920" y="891336"/>
            <a:ext cx="4752528" cy="374073"/>
          </a:xfrm>
        </p:spPr>
        <p:txBody>
          <a:bodyPr>
            <a:noAutofit/>
          </a:bodyPr>
          <a:lstStyle>
            <a:lvl1pPr algn="r">
              <a:defRPr lang="en-US" sz="3200" b="0" i="0" kern="1200" spc="0" baseline="0" noProof="0" dirty="0" smtClean="0">
                <a:solidFill>
                  <a:schemeClr val="bg1"/>
                </a:solidFill>
                <a:effectLst/>
                <a:latin typeface="+mj-lt"/>
                <a:ea typeface="+mj-ea"/>
                <a:cs typeface="3ds Light"/>
              </a:defRPr>
            </a:lvl1pPr>
          </a:lstStyle>
          <a:p>
            <a:r>
              <a:rPr lang="en-US" noProof="0" dirty="0"/>
              <a:t>Click to edit title</a:t>
            </a:r>
          </a:p>
        </p:txBody>
      </p:sp>
      <p:sp>
        <p:nvSpPr>
          <p:cNvPr id="15" name="Text Placeholder 14"/>
          <p:cNvSpPr>
            <a:spLocks noGrp="1"/>
          </p:cNvSpPr>
          <p:nvPr>
            <p:ph type="body" sz="quarter" idx="11" hasCustomPrompt="1"/>
          </p:nvPr>
        </p:nvSpPr>
        <p:spPr>
          <a:xfrm>
            <a:off x="4572000" y="1491630"/>
            <a:ext cx="4032250" cy="431800"/>
          </a:xfrm>
        </p:spPr>
        <p:txBody>
          <a:bodyPr anchor="ctr">
            <a:normAutofit/>
          </a:bodyPr>
          <a:lstStyle>
            <a:lvl1pPr algn="r">
              <a:lnSpc>
                <a:spcPct val="100000"/>
              </a:lnSpc>
              <a:spcBef>
                <a:spcPts val="0"/>
              </a:spcBef>
              <a:buFont typeface="Arial" pitchFamily="34" charset="0"/>
              <a:buNone/>
              <a:defRPr sz="2000" baseline="0">
                <a:solidFill>
                  <a:schemeClr val="bg1"/>
                </a:solidFill>
                <a:latin typeface="+mj-lt"/>
              </a:defRPr>
            </a:lvl1pPr>
            <a:lvl2pPr>
              <a:buFont typeface="Arial" pitchFamily="34" charset="0"/>
              <a:buNone/>
              <a:defRPr>
                <a:solidFill>
                  <a:schemeClr val="bg1"/>
                </a:solidFill>
              </a:defRPr>
            </a:lvl2pPr>
            <a:lvl3pPr>
              <a:buFont typeface="Arial" pitchFamily="34" charset="0"/>
              <a:buNone/>
              <a:defRPr>
                <a:solidFill>
                  <a:schemeClr val="bg1"/>
                </a:solidFill>
              </a:defRPr>
            </a:lvl3pPr>
            <a:lvl4pPr>
              <a:buFont typeface="Arial" pitchFamily="34" charset="0"/>
              <a:buNone/>
              <a:defRPr>
                <a:solidFill>
                  <a:schemeClr val="bg1"/>
                </a:solidFill>
              </a:defRPr>
            </a:lvl4pPr>
            <a:lvl5pPr>
              <a:buNone/>
              <a:defRPr>
                <a:solidFill>
                  <a:schemeClr val="bg1"/>
                </a:solidFill>
              </a:defRPr>
            </a:lvl5pPr>
          </a:lstStyle>
          <a:p>
            <a:pPr lvl="0"/>
            <a:r>
              <a:rPr lang="en-US" dirty="0"/>
              <a:t>Click to add subtitle</a:t>
            </a:r>
          </a:p>
        </p:txBody>
      </p:sp>
      <p:sp>
        <p:nvSpPr>
          <p:cNvPr id="14" name="TextBox 13"/>
          <p:cNvSpPr txBox="1"/>
          <p:nvPr userDrawn="1"/>
        </p:nvSpPr>
        <p:spPr>
          <a:xfrm rot="16200000">
            <a:off x="-2430000" y="2488561"/>
            <a:ext cx="5158228" cy="181106"/>
          </a:xfrm>
          <a:prstGeom prst="rect">
            <a:avLst/>
          </a:prstGeom>
          <a:noFill/>
        </p:spPr>
        <p:txBody>
          <a:bodyPr wrap="square" lIns="87916" tIns="43957" rIns="87916" bIns="43957"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600" b="1" i="0" cap="none" spc="0" dirty="0">
                <a:ln>
                  <a:noFill/>
                </a:ln>
                <a:solidFill>
                  <a:schemeClr val="bg1"/>
                </a:solidFill>
                <a:effectLst/>
                <a:latin typeface="Arial Narrow" pitchFamily="34" charset="0"/>
                <a:cs typeface="Arial" pitchFamily="34" charset="0"/>
              </a:rPr>
              <a:t>3DS.COM</a:t>
            </a:r>
            <a:r>
              <a:rPr lang="en-US" sz="600" b="0" cap="none" spc="0" baseline="0" dirty="0">
                <a:ln>
                  <a:noFill/>
                </a:ln>
                <a:solidFill>
                  <a:schemeClr val="bg1"/>
                </a:solidFill>
                <a:effectLst/>
                <a:latin typeface="Arial Narrow" pitchFamily="34" charset="0"/>
                <a:cs typeface="Arial" pitchFamily="34" charset="0"/>
              </a:rPr>
              <a:t> </a:t>
            </a:r>
            <a:r>
              <a:rPr lang="en-US" sz="600" b="0" cap="none" spc="0" dirty="0">
                <a:ln>
                  <a:noFill/>
                </a:ln>
                <a:solidFill>
                  <a:schemeClr val="bg1"/>
                </a:solidFill>
                <a:effectLst/>
                <a:latin typeface="Arial Narrow" pitchFamily="34" charset="0"/>
                <a:cs typeface="Arial" pitchFamily="34" charset="0"/>
              </a:rPr>
              <a:t>© </a:t>
            </a:r>
            <a:r>
              <a:rPr lang="en-US" sz="600" b="0" cap="none" spc="0" dirty="0" err="1">
                <a:ln>
                  <a:noFill/>
                </a:ln>
                <a:solidFill>
                  <a:schemeClr val="bg1"/>
                </a:solidFill>
                <a:effectLst/>
                <a:latin typeface="Arial Narrow" pitchFamily="34" charset="0"/>
                <a:cs typeface="Arial" pitchFamily="34" charset="0"/>
              </a:rPr>
              <a:t>Dassault</a:t>
            </a:r>
            <a:r>
              <a:rPr lang="en-US" sz="600" b="0" cap="none" spc="0" dirty="0">
                <a:ln>
                  <a:noFill/>
                </a:ln>
                <a:solidFill>
                  <a:schemeClr val="bg1"/>
                </a:solidFill>
                <a:effectLst/>
                <a:latin typeface="Arial Narrow" pitchFamily="34" charset="0"/>
                <a:cs typeface="Arial" pitchFamily="34" charset="0"/>
              </a:rPr>
              <a:t> </a:t>
            </a:r>
            <a:r>
              <a:rPr lang="en-US" sz="600" b="0" cap="none" spc="0" dirty="0" err="1">
                <a:ln>
                  <a:noFill/>
                </a:ln>
                <a:solidFill>
                  <a:schemeClr val="bg1"/>
                </a:solidFill>
                <a:effectLst/>
                <a:latin typeface="Arial Narrow" pitchFamily="34" charset="0"/>
                <a:cs typeface="Arial" pitchFamily="34" charset="0"/>
              </a:rPr>
              <a:t>Systèmes</a:t>
            </a:r>
            <a:r>
              <a:rPr lang="en-US" sz="600" b="0" cap="none" spc="0" dirty="0">
                <a:ln>
                  <a:noFill/>
                </a:ln>
                <a:solidFill>
                  <a:schemeClr val="bg1"/>
                </a:solidFill>
                <a:effectLst/>
                <a:latin typeface="Arial Narrow" pitchFamily="34" charset="0"/>
                <a:cs typeface="Arial" pitchFamily="34" charset="0"/>
              </a:rPr>
              <a:t> | </a:t>
            </a:r>
            <a:r>
              <a:rPr lang="en-US" sz="600" b="0" cap="none" spc="0" noProof="0" dirty="0">
                <a:ln>
                  <a:noFill/>
                </a:ln>
                <a:solidFill>
                  <a:schemeClr val="bg1"/>
                </a:solidFill>
                <a:effectLst/>
                <a:latin typeface="Arial Narrow" pitchFamily="34" charset="0"/>
                <a:cs typeface="Arial" pitchFamily="34" charset="0"/>
              </a:rPr>
              <a:t>Confidential</a:t>
            </a:r>
            <a:r>
              <a:rPr lang="en-US" sz="600" b="0" cap="none" spc="0" dirty="0">
                <a:ln>
                  <a:noFill/>
                </a:ln>
                <a:solidFill>
                  <a:schemeClr val="bg1"/>
                </a:solidFill>
                <a:effectLst/>
                <a:latin typeface="Arial Narrow" pitchFamily="34" charset="0"/>
                <a:cs typeface="Arial" pitchFamily="34" charset="0"/>
              </a:rPr>
              <a:t> Information | </a:t>
            </a:r>
            <a:fld id="{7932CEB9-7706-4840-A8AE-48D24CB336EF}" type="datetimeFigureOut">
              <a:rPr lang="en-US" sz="600" b="0" cap="none" spc="0" smtClean="0">
                <a:ln>
                  <a:noFill/>
                </a:ln>
                <a:solidFill>
                  <a:schemeClr val="bg1"/>
                </a:solidFill>
                <a:effectLst/>
                <a:latin typeface="Arial Narrow" pitchFamily="34" charset="0"/>
                <a:cs typeface="Arial" pitchFamily="34" charset="0"/>
              </a:rPr>
              <a:pPr marL="0" marR="0" indent="0" algn="ctr" defTabSz="914400" rtl="0" eaLnBrk="1" fontAlgn="auto" latinLnBrk="0" hangingPunct="1">
                <a:lnSpc>
                  <a:spcPct val="100000"/>
                </a:lnSpc>
                <a:spcBef>
                  <a:spcPts val="0"/>
                </a:spcBef>
                <a:spcAft>
                  <a:spcPts val="0"/>
                </a:spcAft>
                <a:buClrTx/>
                <a:buSzTx/>
                <a:buFontTx/>
                <a:buNone/>
                <a:tabLst/>
                <a:defRPr/>
              </a:pPr>
              <a:t>11/8/2020</a:t>
            </a:fld>
            <a:r>
              <a:rPr lang="en-US" sz="600" b="0" cap="none" spc="0" dirty="0">
                <a:ln>
                  <a:noFill/>
                </a:ln>
                <a:solidFill>
                  <a:schemeClr val="bg1"/>
                </a:solidFill>
                <a:effectLst/>
                <a:latin typeface="Arial Narrow" pitchFamily="34" charset="0"/>
                <a:cs typeface="Arial" pitchFamily="34" charset="0"/>
              </a:rPr>
              <a:t> | ref.: 3DS_Document_2015</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5786" y="903515"/>
            <a:ext cx="2919743" cy="3450051"/>
          </a:xfrm>
          <a:prstGeom prst="rect">
            <a:avLst/>
          </a:prstGeom>
        </p:spPr>
      </p:pic>
    </p:spTree>
    <p:extLst>
      <p:ext uri="{BB962C8B-B14F-4D97-AF65-F5344CB8AC3E}">
        <p14:creationId xmlns:p14="http://schemas.microsoft.com/office/powerpoint/2010/main" val="180812377"/>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Agenda Slide_GEOVIA Template_2015">
    <p:spTree>
      <p:nvGrpSpPr>
        <p:cNvPr id="1" name=""/>
        <p:cNvGrpSpPr/>
        <p:nvPr/>
      </p:nvGrpSpPr>
      <p:grpSpPr>
        <a:xfrm>
          <a:off x="0" y="0"/>
          <a:ext cx="0" cy="0"/>
          <a:chOff x="0" y="0"/>
          <a:chExt cx="0" cy="0"/>
        </a:xfrm>
      </p:grpSpPr>
      <p:sp>
        <p:nvSpPr>
          <p:cNvPr id="4" name="Espace réservé du texte 5"/>
          <p:cNvSpPr>
            <a:spLocks noGrp="1"/>
          </p:cNvSpPr>
          <p:nvPr>
            <p:ph type="body" sz="quarter" idx="11" hasCustomPrompt="1"/>
          </p:nvPr>
        </p:nvSpPr>
        <p:spPr>
          <a:xfrm>
            <a:off x="729343" y="1131670"/>
            <a:ext cx="7924119" cy="360000"/>
          </a:xfrm>
          <a:solidFill>
            <a:schemeClr val="tx1"/>
          </a:solidFill>
        </p:spPr>
        <p:txBody>
          <a:bodyPr lIns="288000" tIns="36000" rIns="72000" bIns="36000" anchor="ctr"/>
          <a:lstStyle>
            <a:lvl1pPr marL="0" indent="0">
              <a:spcBef>
                <a:spcPts val="0"/>
              </a:spcBef>
              <a:buNone/>
              <a:defRPr baseline="0">
                <a:solidFill>
                  <a:schemeClr val="bg1"/>
                </a:solidFill>
              </a:defRPr>
            </a:lvl1pPr>
          </a:lstStyle>
          <a:p>
            <a:pPr lvl="0"/>
            <a:r>
              <a:rPr lang="en-US" noProof="0"/>
              <a:t>First item</a:t>
            </a:r>
          </a:p>
        </p:txBody>
      </p:sp>
      <p:sp>
        <p:nvSpPr>
          <p:cNvPr id="6" name="Espace réservé du texte 5"/>
          <p:cNvSpPr>
            <a:spLocks noGrp="1"/>
          </p:cNvSpPr>
          <p:nvPr>
            <p:ph type="body" sz="quarter" idx="13" hasCustomPrompt="1"/>
          </p:nvPr>
        </p:nvSpPr>
        <p:spPr>
          <a:xfrm>
            <a:off x="729343" y="1668708"/>
            <a:ext cx="7924119" cy="360000"/>
          </a:xfrm>
          <a:noFill/>
        </p:spPr>
        <p:txBody>
          <a:bodyPr lIns="288000" tIns="36000" rIns="72000" bIns="36000" anchor="ctr"/>
          <a:lstStyle>
            <a:lvl1pPr marL="0" indent="0">
              <a:spcBef>
                <a:spcPts val="0"/>
              </a:spcBef>
              <a:buNone/>
              <a:defRPr baseline="0">
                <a:solidFill>
                  <a:schemeClr val="tx1"/>
                </a:solidFill>
              </a:defRPr>
            </a:lvl1pPr>
          </a:lstStyle>
          <a:p>
            <a:pPr lvl="0"/>
            <a:r>
              <a:rPr lang="en-US" noProof="0"/>
              <a:t>Second item</a:t>
            </a:r>
          </a:p>
        </p:txBody>
      </p:sp>
      <p:sp>
        <p:nvSpPr>
          <p:cNvPr id="8" name="Espace réservé du texte 5"/>
          <p:cNvSpPr>
            <a:spLocks noGrp="1"/>
          </p:cNvSpPr>
          <p:nvPr>
            <p:ph type="body" sz="quarter" idx="15" hasCustomPrompt="1"/>
          </p:nvPr>
        </p:nvSpPr>
        <p:spPr>
          <a:xfrm>
            <a:off x="729343" y="2211750"/>
            <a:ext cx="7924119" cy="360000"/>
          </a:xfrm>
          <a:noFill/>
        </p:spPr>
        <p:txBody>
          <a:bodyPr lIns="288000" tIns="36000" rIns="72000" bIns="36000" anchor="ctr"/>
          <a:lstStyle>
            <a:lvl1pPr marL="0" indent="0">
              <a:spcBef>
                <a:spcPts val="0"/>
              </a:spcBef>
              <a:buNone/>
              <a:defRPr baseline="0">
                <a:solidFill>
                  <a:schemeClr val="tx1"/>
                </a:solidFill>
              </a:defRPr>
            </a:lvl1pPr>
          </a:lstStyle>
          <a:p>
            <a:pPr lvl="0"/>
            <a:r>
              <a:rPr lang="en-US" noProof="0"/>
              <a:t>Third item</a:t>
            </a:r>
          </a:p>
        </p:txBody>
      </p:sp>
      <p:sp>
        <p:nvSpPr>
          <p:cNvPr id="10" name="Espace réservé du texte 5"/>
          <p:cNvSpPr>
            <a:spLocks noGrp="1"/>
          </p:cNvSpPr>
          <p:nvPr>
            <p:ph type="body" sz="quarter" idx="17" hasCustomPrompt="1"/>
          </p:nvPr>
        </p:nvSpPr>
        <p:spPr>
          <a:xfrm>
            <a:off x="729343" y="2751810"/>
            <a:ext cx="7924119" cy="360000"/>
          </a:xfrm>
          <a:noFill/>
        </p:spPr>
        <p:txBody>
          <a:bodyPr lIns="288000" tIns="36000" rIns="72000" bIns="36000" anchor="ctr"/>
          <a:lstStyle>
            <a:lvl1pPr marL="0" indent="0">
              <a:spcBef>
                <a:spcPts val="0"/>
              </a:spcBef>
              <a:buNone/>
              <a:defRPr baseline="0">
                <a:solidFill>
                  <a:schemeClr val="tx1"/>
                </a:solidFill>
              </a:defRPr>
            </a:lvl1pPr>
          </a:lstStyle>
          <a:p>
            <a:pPr lvl="0"/>
            <a:r>
              <a:rPr lang="en-US" noProof="0"/>
              <a:t>Fourth item</a:t>
            </a:r>
          </a:p>
        </p:txBody>
      </p:sp>
      <p:sp>
        <p:nvSpPr>
          <p:cNvPr id="12" name="Espace réservé du texte 5"/>
          <p:cNvSpPr>
            <a:spLocks noGrp="1"/>
          </p:cNvSpPr>
          <p:nvPr>
            <p:ph type="body" sz="quarter" idx="19" hasCustomPrompt="1"/>
          </p:nvPr>
        </p:nvSpPr>
        <p:spPr>
          <a:xfrm>
            <a:off x="729343" y="3291870"/>
            <a:ext cx="7924119" cy="360000"/>
          </a:xfrm>
          <a:noFill/>
        </p:spPr>
        <p:txBody>
          <a:bodyPr lIns="288000" tIns="36000" rIns="72000" bIns="36000" anchor="ctr"/>
          <a:lstStyle>
            <a:lvl1pPr marL="0" indent="0">
              <a:spcBef>
                <a:spcPts val="0"/>
              </a:spcBef>
              <a:buNone/>
              <a:defRPr baseline="0">
                <a:solidFill>
                  <a:schemeClr val="tx1"/>
                </a:solidFill>
              </a:defRPr>
            </a:lvl1pPr>
          </a:lstStyle>
          <a:p>
            <a:pPr lvl="0"/>
            <a:r>
              <a:rPr lang="en-US" noProof="0"/>
              <a:t>Fifth item</a:t>
            </a:r>
          </a:p>
        </p:txBody>
      </p:sp>
      <p:sp>
        <p:nvSpPr>
          <p:cNvPr id="14" name="Espace réservé du texte 5"/>
          <p:cNvSpPr>
            <a:spLocks noGrp="1"/>
          </p:cNvSpPr>
          <p:nvPr>
            <p:ph type="body" sz="quarter" idx="21" hasCustomPrompt="1"/>
          </p:nvPr>
        </p:nvSpPr>
        <p:spPr>
          <a:xfrm>
            <a:off x="729343" y="3831930"/>
            <a:ext cx="7924119" cy="360000"/>
          </a:xfrm>
          <a:noFill/>
        </p:spPr>
        <p:txBody>
          <a:bodyPr lIns="288000" tIns="36000" rIns="72000" bIns="36000" anchor="ctr"/>
          <a:lstStyle>
            <a:lvl1pPr marL="0" indent="0">
              <a:spcBef>
                <a:spcPts val="0"/>
              </a:spcBef>
              <a:buNone/>
              <a:defRPr baseline="0">
                <a:solidFill>
                  <a:schemeClr val="tx1"/>
                </a:solidFill>
              </a:defRPr>
            </a:lvl1pPr>
          </a:lstStyle>
          <a:p>
            <a:pPr lvl="0"/>
            <a:r>
              <a:rPr lang="en-US" noProof="0"/>
              <a:t>Sixth item</a:t>
            </a:r>
          </a:p>
        </p:txBody>
      </p:sp>
      <p:sp>
        <p:nvSpPr>
          <p:cNvPr id="16" name="Title 15"/>
          <p:cNvSpPr>
            <a:spLocks noGrp="1"/>
          </p:cNvSpPr>
          <p:nvPr>
            <p:ph type="title"/>
          </p:nvPr>
        </p:nvSpPr>
        <p:spPr/>
        <p:txBody>
          <a:bodyPr/>
          <a:lstStyle>
            <a:lvl1pPr>
              <a:defRPr baseline="0"/>
            </a:lvl1pPr>
          </a:lstStyle>
          <a:p>
            <a:r>
              <a:rPr lang="en-US"/>
              <a:t>Click to edit Master title style</a:t>
            </a:r>
            <a:endParaRPr lang="en-US" dirty="0"/>
          </a:p>
        </p:txBody>
      </p:sp>
    </p:spTree>
    <p:extLst>
      <p:ext uri="{BB962C8B-B14F-4D97-AF65-F5344CB8AC3E}">
        <p14:creationId xmlns:p14="http://schemas.microsoft.com/office/powerpoint/2010/main" val="21547541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_CATIA Template_2015">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Click to edit Master title style</a:t>
            </a:r>
          </a:p>
        </p:txBody>
      </p:sp>
      <p:sp>
        <p:nvSpPr>
          <p:cNvPr id="5" name="Content Placeholder 6"/>
          <p:cNvSpPr>
            <a:spLocks noGrp="1"/>
          </p:cNvSpPr>
          <p:nvPr>
            <p:ph sz="quarter" idx="15"/>
          </p:nvPr>
        </p:nvSpPr>
        <p:spPr>
          <a:xfrm>
            <a:off x="719138" y="879561"/>
            <a:ext cx="7921625" cy="3684501"/>
          </a:xfrm>
        </p:spPr>
        <p:txBody>
          <a:bodyPr/>
          <a:lstStyle>
            <a:lvl4pPr>
              <a:defRPr spc="0" baseline="0"/>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14447877"/>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ection Header_GEOVIA Template_2015">
    <p:spTree>
      <p:nvGrpSpPr>
        <p:cNvPr id="1" name=""/>
        <p:cNvGrpSpPr/>
        <p:nvPr/>
      </p:nvGrpSpPr>
      <p:grpSpPr>
        <a:xfrm>
          <a:off x="0" y="0"/>
          <a:ext cx="0" cy="0"/>
          <a:chOff x="0" y="0"/>
          <a:chExt cx="0" cy="0"/>
        </a:xfrm>
      </p:grpSpPr>
      <p:sp>
        <p:nvSpPr>
          <p:cNvPr id="22" name="Text Placeholder 16"/>
          <p:cNvSpPr>
            <a:spLocks noGrp="1"/>
          </p:cNvSpPr>
          <p:nvPr>
            <p:ph type="body" sz="quarter" idx="11" hasCustomPrompt="1"/>
          </p:nvPr>
        </p:nvSpPr>
        <p:spPr>
          <a:xfrm>
            <a:off x="1367644" y="879562"/>
            <a:ext cx="7272808" cy="648072"/>
          </a:xfrm>
        </p:spPr>
        <p:txBody>
          <a:bodyPr anchor="ctr">
            <a:noAutofit/>
          </a:bodyPr>
          <a:lstStyle>
            <a:lvl1pPr algn="r">
              <a:lnSpc>
                <a:spcPct val="100000"/>
              </a:lnSpc>
              <a:spcBef>
                <a:spcPts val="0"/>
              </a:spcBef>
              <a:buFont typeface="Arial" pitchFamily="34" charset="0"/>
              <a:buNone/>
              <a:defRPr sz="3200" baseline="0"/>
            </a:lvl1pPr>
            <a:lvl2pPr>
              <a:buFont typeface="Arial" pitchFamily="34" charset="0"/>
              <a:buNone/>
              <a:defRPr/>
            </a:lvl2pPr>
            <a:lvl3pPr>
              <a:buFont typeface="Arial" pitchFamily="34" charset="0"/>
              <a:buNone/>
              <a:defRPr/>
            </a:lvl3pPr>
            <a:lvl4pPr>
              <a:buFont typeface="Arial" pitchFamily="34" charset="0"/>
              <a:buNone/>
              <a:defRPr/>
            </a:lvl4pPr>
            <a:lvl5pPr>
              <a:buNone/>
              <a:defRPr/>
            </a:lvl5pPr>
          </a:lstStyle>
          <a:p>
            <a:pPr lvl="0"/>
            <a:r>
              <a:rPr lang="en-US" dirty="0"/>
              <a:t>Click to edit Master title style</a:t>
            </a:r>
          </a:p>
        </p:txBody>
      </p:sp>
      <p:sp>
        <p:nvSpPr>
          <p:cNvPr id="23" name="Text Placeholder 20"/>
          <p:cNvSpPr>
            <a:spLocks noGrp="1"/>
          </p:cNvSpPr>
          <p:nvPr>
            <p:ph type="body" sz="quarter" idx="12" hasCustomPrompt="1"/>
          </p:nvPr>
        </p:nvSpPr>
        <p:spPr>
          <a:xfrm>
            <a:off x="1368425" y="1707654"/>
            <a:ext cx="7272338" cy="468313"/>
          </a:xfrm>
        </p:spPr>
        <p:txBody>
          <a:bodyPr vert="horz" lIns="87916" tIns="43957" rIns="87916" bIns="43957" rtlCol="0" anchor="ctr">
            <a:noAutofit/>
          </a:bodyPr>
          <a:lstStyle>
            <a:lvl1pPr algn="r">
              <a:lnSpc>
                <a:spcPct val="100000"/>
              </a:lnSpc>
              <a:buFont typeface="Arial" pitchFamily="34" charset="0"/>
              <a:buNone/>
              <a:defRPr lang="en-US" sz="2000" b="0" i="0" kern="900" spc="0" baseline="0" dirty="0" smtClean="0">
                <a:solidFill>
                  <a:schemeClr val="tx1"/>
                </a:solidFill>
                <a:latin typeface="+mj-lt"/>
                <a:ea typeface="+mn-ea"/>
                <a:cs typeface="3ds Light"/>
              </a:defRPr>
            </a:lvl1pPr>
          </a:lstStyle>
          <a:p>
            <a:pPr marL="187200" lvl="0" indent="-259200" algn="r" defTabSz="879152" rtl="0" eaLnBrk="1" latinLnBrk="0" hangingPunct="1">
              <a:lnSpc>
                <a:spcPts val="2000"/>
              </a:lnSpc>
              <a:spcBef>
                <a:spcPts val="0"/>
              </a:spcBef>
              <a:buSzPct val="100000"/>
            </a:pPr>
            <a:r>
              <a:rPr lang="en-US" dirty="0"/>
              <a:t>Click to add subtitle</a:t>
            </a:r>
          </a:p>
        </p:txBody>
      </p:sp>
    </p:spTree>
    <p:extLst>
      <p:ext uri="{BB962C8B-B14F-4D97-AF65-F5344CB8AC3E}">
        <p14:creationId xmlns:p14="http://schemas.microsoft.com/office/powerpoint/2010/main" val="3676330794"/>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Subtitle &amp; Content_GEOVIA Template_2015">
    <p:spTree>
      <p:nvGrpSpPr>
        <p:cNvPr id="1" name=""/>
        <p:cNvGrpSpPr/>
        <p:nvPr/>
      </p:nvGrpSpPr>
      <p:grpSpPr>
        <a:xfrm>
          <a:off x="0" y="0"/>
          <a:ext cx="0" cy="0"/>
          <a:chOff x="0" y="0"/>
          <a:chExt cx="0" cy="0"/>
        </a:xfrm>
      </p:grpSpPr>
      <p:sp>
        <p:nvSpPr>
          <p:cNvPr id="8" name="Text Placeholder 7"/>
          <p:cNvSpPr>
            <a:spLocks noGrp="1"/>
          </p:cNvSpPr>
          <p:nvPr>
            <p:ph type="body" sz="quarter" idx="14" hasCustomPrompt="1"/>
          </p:nvPr>
        </p:nvSpPr>
        <p:spPr>
          <a:xfrm>
            <a:off x="719572" y="842963"/>
            <a:ext cx="7926407" cy="396549"/>
          </a:xfrm>
        </p:spPr>
        <p:txBody>
          <a:bodyPr wrap="square">
            <a:spAutoFit/>
          </a:bodyPr>
          <a:lstStyle>
            <a:lvl1pPr>
              <a:buFont typeface="Arial" pitchFamily="34" charset="0"/>
              <a:buNone/>
              <a:defRPr baseline="0"/>
            </a:lvl1pPr>
          </a:lstStyle>
          <a:p>
            <a:pPr lvl="0"/>
            <a:r>
              <a:rPr lang="en-US" dirty="0"/>
              <a:t>Click to add subtitle</a:t>
            </a:r>
          </a:p>
        </p:txBody>
      </p:sp>
      <p:sp>
        <p:nvSpPr>
          <p:cNvPr id="5" name="Title 4"/>
          <p:cNvSpPr>
            <a:spLocks noGrp="1"/>
          </p:cNvSpPr>
          <p:nvPr>
            <p:ph type="title"/>
          </p:nvPr>
        </p:nvSpPr>
        <p:spPr>
          <a:xfrm>
            <a:off x="719572" y="361747"/>
            <a:ext cx="7920880" cy="374073"/>
          </a:xfrm>
        </p:spPr>
        <p:txBody>
          <a:bodyPr/>
          <a:lstStyle/>
          <a:p>
            <a:r>
              <a:rPr lang="en-US" dirty="0"/>
              <a:t>Click to edit Master title style</a:t>
            </a:r>
          </a:p>
        </p:txBody>
      </p:sp>
      <p:sp>
        <p:nvSpPr>
          <p:cNvPr id="7" name="Content Placeholder 6"/>
          <p:cNvSpPr>
            <a:spLocks noGrp="1"/>
          </p:cNvSpPr>
          <p:nvPr>
            <p:ph sz="quarter" idx="15"/>
          </p:nvPr>
        </p:nvSpPr>
        <p:spPr>
          <a:xfrm>
            <a:off x="719571" y="1276350"/>
            <a:ext cx="7950899" cy="3167608"/>
          </a:xfrm>
        </p:spPr>
        <p:txBody>
          <a:bodyPr/>
          <a:lstStyle>
            <a:lvl1pPr marL="252000" indent="-252000">
              <a:spcBef>
                <a:spcPts val="800"/>
              </a:spcBef>
              <a:defRPr/>
            </a:lvl1pPr>
            <a:lvl2pPr>
              <a:spcBef>
                <a:spcPts val="600"/>
              </a:spcBef>
              <a:defRPr/>
            </a:lvl2pPr>
            <a:lvl3pPr>
              <a:spcBef>
                <a:spcPts val="400"/>
              </a:spcBef>
              <a:defRPr/>
            </a:lvl3pPr>
            <a:lvl4pPr>
              <a:spcBef>
                <a:spcPts val="400"/>
              </a:spcBef>
              <a:defRPr spc="0" baseline="0"/>
            </a:lvl4pPr>
            <a:lvl5pPr>
              <a:spcBef>
                <a:spcPts val="4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2998192"/>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and Content_GEOVIA Template_2015">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Click to edit Master title style</a:t>
            </a:r>
          </a:p>
        </p:txBody>
      </p:sp>
      <p:sp>
        <p:nvSpPr>
          <p:cNvPr id="5" name="Content Placeholder 6"/>
          <p:cNvSpPr>
            <a:spLocks noGrp="1"/>
          </p:cNvSpPr>
          <p:nvPr>
            <p:ph sz="quarter" idx="15"/>
          </p:nvPr>
        </p:nvSpPr>
        <p:spPr>
          <a:xfrm>
            <a:off x="719138" y="879561"/>
            <a:ext cx="7921625" cy="3684501"/>
          </a:xfrm>
        </p:spPr>
        <p:txBody>
          <a:bodyPr/>
          <a:lstStyle>
            <a:lvl4pPr>
              <a:defRPr spc="0" baseline="0"/>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07280867"/>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wo Content_GEOVIA Template_2015">
    <p:spTree>
      <p:nvGrpSpPr>
        <p:cNvPr id="1" name=""/>
        <p:cNvGrpSpPr/>
        <p:nvPr/>
      </p:nvGrpSpPr>
      <p:grpSpPr>
        <a:xfrm>
          <a:off x="0" y="0"/>
          <a:ext cx="0" cy="0"/>
          <a:chOff x="0" y="0"/>
          <a:chExt cx="0" cy="0"/>
        </a:xfrm>
      </p:grpSpPr>
      <p:sp>
        <p:nvSpPr>
          <p:cNvPr id="2" name="Titre 1"/>
          <p:cNvSpPr>
            <a:spLocks noGrp="1"/>
          </p:cNvSpPr>
          <p:nvPr>
            <p:ph type="title"/>
          </p:nvPr>
        </p:nvSpPr>
        <p:spPr>
          <a:xfrm>
            <a:off x="719572" y="361747"/>
            <a:ext cx="7920880" cy="374073"/>
          </a:xfrm>
        </p:spPr>
        <p:txBody>
          <a:bodyPr/>
          <a:lstStyle>
            <a:lvl1pPr algn="l">
              <a:defRPr baseline="0"/>
            </a:lvl1pPr>
          </a:lstStyle>
          <a:p>
            <a:r>
              <a:rPr lang="en-US"/>
              <a:t>Click to edit Master title style</a:t>
            </a:r>
            <a:endParaRPr lang="fr-FR" dirty="0"/>
          </a:p>
        </p:txBody>
      </p:sp>
      <p:sp>
        <p:nvSpPr>
          <p:cNvPr id="7" name="Text Placeholder 7"/>
          <p:cNvSpPr>
            <a:spLocks noGrp="1"/>
          </p:cNvSpPr>
          <p:nvPr>
            <p:ph type="body" sz="quarter" idx="14" hasCustomPrompt="1"/>
          </p:nvPr>
        </p:nvSpPr>
        <p:spPr>
          <a:xfrm>
            <a:off x="719139" y="842963"/>
            <a:ext cx="7934324" cy="396549"/>
          </a:xfrm>
        </p:spPr>
        <p:txBody>
          <a:bodyPr wrap="square">
            <a:spAutoFit/>
          </a:bodyPr>
          <a:lstStyle>
            <a:lvl1pPr>
              <a:buFont typeface="Arial" pitchFamily="34" charset="0"/>
              <a:buNone/>
              <a:defRPr/>
            </a:lvl1pPr>
          </a:lstStyle>
          <a:p>
            <a:pPr lvl="0"/>
            <a:r>
              <a:rPr lang="en-US" dirty="0"/>
              <a:t>Click to add subtitle</a:t>
            </a:r>
          </a:p>
        </p:txBody>
      </p:sp>
      <p:sp>
        <p:nvSpPr>
          <p:cNvPr id="6" name="Content Placeholder 6"/>
          <p:cNvSpPr>
            <a:spLocks noGrp="1"/>
          </p:cNvSpPr>
          <p:nvPr>
            <p:ph sz="quarter" idx="15"/>
          </p:nvPr>
        </p:nvSpPr>
        <p:spPr>
          <a:xfrm>
            <a:off x="719139" y="1276349"/>
            <a:ext cx="3840480" cy="3287713"/>
          </a:xfrm>
        </p:spPr>
        <p:txBody>
          <a:bodyPr/>
          <a:lstStyle>
            <a:lvl4pPr>
              <a:defRPr spc="0" baseline="0"/>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6"/>
          <p:cNvSpPr>
            <a:spLocks noGrp="1"/>
          </p:cNvSpPr>
          <p:nvPr>
            <p:ph sz="quarter" idx="16"/>
          </p:nvPr>
        </p:nvSpPr>
        <p:spPr>
          <a:xfrm>
            <a:off x="4812983" y="1275606"/>
            <a:ext cx="3840480" cy="3291840"/>
          </a:xfrm>
        </p:spPr>
        <p:txBody>
          <a:bodyPr/>
          <a:lstStyle>
            <a:lvl4pPr>
              <a:defRPr spc="0" baseline="0"/>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47576557"/>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Subtitle Only_GEOVIA Template_2015">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5" name="Text Placeholder 7"/>
          <p:cNvSpPr>
            <a:spLocks noGrp="1"/>
          </p:cNvSpPr>
          <p:nvPr>
            <p:ph type="body" sz="quarter" idx="14" hasCustomPrompt="1"/>
          </p:nvPr>
        </p:nvSpPr>
        <p:spPr>
          <a:xfrm>
            <a:off x="719137" y="842963"/>
            <a:ext cx="7934325" cy="396549"/>
          </a:xfrm>
        </p:spPr>
        <p:txBody>
          <a:bodyPr wrap="square">
            <a:spAutoFit/>
          </a:bodyPr>
          <a:lstStyle>
            <a:lvl1pPr>
              <a:buFont typeface="Arial" pitchFamily="34" charset="0"/>
              <a:buNone/>
              <a:defRPr/>
            </a:lvl1pPr>
          </a:lstStyle>
          <a:p>
            <a:pPr lvl="0"/>
            <a:r>
              <a:rPr lang="en-US" dirty="0"/>
              <a:t>Click to add subtitle</a:t>
            </a:r>
          </a:p>
        </p:txBody>
      </p:sp>
    </p:spTree>
    <p:extLst>
      <p:ext uri="{BB962C8B-B14F-4D97-AF65-F5344CB8AC3E}">
        <p14:creationId xmlns:p14="http://schemas.microsoft.com/office/powerpoint/2010/main" val="1479245544"/>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_GEOVIA Template_2015">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lvl1pPr>
              <a:defRPr baseline="0"/>
            </a:lvl1pPr>
          </a:lstStyle>
          <a:p>
            <a:r>
              <a:rPr lang="en-US"/>
              <a:t>Click to edit Master title style</a:t>
            </a:r>
            <a:endParaRPr lang="en-US" dirty="0"/>
          </a:p>
        </p:txBody>
      </p:sp>
    </p:spTree>
    <p:extLst>
      <p:ext uri="{BB962C8B-B14F-4D97-AF65-F5344CB8AC3E}">
        <p14:creationId xmlns:p14="http://schemas.microsoft.com/office/powerpoint/2010/main" val="1429819181"/>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Blank_GEOVIA Template_2015">
    <p:spTree>
      <p:nvGrpSpPr>
        <p:cNvPr id="1" name=""/>
        <p:cNvGrpSpPr/>
        <p:nvPr/>
      </p:nvGrpSpPr>
      <p:grpSpPr>
        <a:xfrm>
          <a:off x="0" y="0"/>
          <a:ext cx="0" cy="0"/>
          <a:chOff x="0" y="0"/>
          <a:chExt cx="0" cy="0"/>
        </a:xfrm>
      </p:grpSpPr>
    </p:spTree>
    <p:extLst>
      <p:ext uri="{BB962C8B-B14F-4D97-AF65-F5344CB8AC3E}">
        <p14:creationId xmlns:p14="http://schemas.microsoft.com/office/powerpoint/2010/main" val="52174513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ack Cover_GEOVIA Template_2015">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339975" y="41011"/>
            <a:ext cx="4464050" cy="4451853"/>
          </a:xfrm>
          <a:prstGeom prst="rect">
            <a:avLst/>
          </a:prstGeom>
        </p:spPr>
      </p:pic>
    </p:spTree>
    <p:extLst>
      <p:ext uri="{BB962C8B-B14F-4D97-AF65-F5344CB8AC3E}">
        <p14:creationId xmlns:p14="http://schemas.microsoft.com/office/powerpoint/2010/main" val="1146852302"/>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userDrawn="1">
  <p:cSld name="Title Slide_EXALEAD Template_2015">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5786" y="903515"/>
            <a:ext cx="2919743" cy="3450051"/>
          </a:xfrm>
          <a:prstGeom prst="rect">
            <a:avLst/>
          </a:prstGeom>
        </p:spPr>
      </p:pic>
      <p:sp>
        <p:nvSpPr>
          <p:cNvPr id="12" name="Titre 1"/>
          <p:cNvSpPr>
            <a:spLocks noGrp="1"/>
          </p:cNvSpPr>
          <p:nvPr>
            <p:ph type="title" hasCustomPrompt="1"/>
          </p:nvPr>
        </p:nvSpPr>
        <p:spPr>
          <a:xfrm>
            <a:off x="3851920" y="891336"/>
            <a:ext cx="4752528" cy="374073"/>
          </a:xfrm>
        </p:spPr>
        <p:txBody>
          <a:bodyPr>
            <a:noAutofit/>
          </a:bodyPr>
          <a:lstStyle>
            <a:lvl1pPr algn="r">
              <a:defRPr lang="en-US" sz="3200" b="0" i="0" kern="1200" spc="0" baseline="0" noProof="0" dirty="0" smtClean="0">
                <a:solidFill>
                  <a:schemeClr val="tx1"/>
                </a:solidFill>
                <a:effectLst/>
                <a:latin typeface="+mj-lt"/>
                <a:ea typeface="+mj-ea"/>
                <a:cs typeface="3ds Light"/>
              </a:defRPr>
            </a:lvl1pPr>
          </a:lstStyle>
          <a:p>
            <a:r>
              <a:rPr lang="en-US" noProof="0" dirty="0"/>
              <a:t>Click to edit title</a:t>
            </a:r>
          </a:p>
        </p:txBody>
      </p:sp>
      <p:sp>
        <p:nvSpPr>
          <p:cNvPr id="9" name="Text Placeholder 14"/>
          <p:cNvSpPr>
            <a:spLocks noGrp="1"/>
          </p:cNvSpPr>
          <p:nvPr>
            <p:ph type="body" sz="quarter" idx="11" hasCustomPrompt="1"/>
          </p:nvPr>
        </p:nvSpPr>
        <p:spPr>
          <a:xfrm>
            <a:off x="4572000" y="1491630"/>
            <a:ext cx="4032250" cy="431800"/>
          </a:xfrm>
        </p:spPr>
        <p:txBody>
          <a:bodyPr anchor="ctr">
            <a:noAutofit/>
          </a:bodyPr>
          <a:lstStyle>
            <a:lvl1pPr algn="r">
              <a:lnSpc>
                <a:spcPct val="100000"/>
              </a:lnSpc>
              <a:spcBef>
                <a:spcPts val="0"/>
              </a:spcBef>
              <a:buFont typeface="Arial" pitchFamily="34" charset="0"/>
              <a:buNone/>
              <a:defRPr sz="2000" kern="900" spc="0" baseline="0">
                <a:solidFill>
                  <a:schemeClr val="tx1"/>
                </a:solidFill>
              </a:defRPr>
            </a:lvl1pPr>
            <a:lvl2pPr>
              <a:buFont typeface="Arial" pitchFamily="34" charset="0"/>
              <a:buNone/>
              <a:defRPr>
                <a:solidFill>
                  <a:schemeClr val="bg1"/>
                </a:solidFill>
              </a:defRPr>
            </a:lvl2pPr>
            <a:lvl3pPr>
              <a:buFont typeface="Arial" pitchFamily="34" charset="0"/>
              <a:buNone/>
              <a:defRPr>
                <a:solidFill>
                  <a:schemeClr val="bg1"/>
                </a:solidFill>
              </a:defRPr>
            </a:lvl3pPr>
            <a:lvl4pPr>
              <a:buFont typeface="Arial" pitchFamily="34" charset="0"/>
              <a:buNone/>
              <a:defRPr>
                <a:solidFill>
                  <a:schemeClr val="bg1"/>
                </a:solidFill>
              </a:defRPr>
            </a:lvl4pPr>
            <a:lvl5pPr>
              <a:buNone/>
              <a:defRPr>
                <a:solidFill>
                  <a:schemeClr val="bg1"/>
                </a:solidFill>
              </a:defRPr>
            </a:lvl5pPr>
          </a:lstStyle>
          <a:p>
            <a:pPr lvl="0"/>
            <a:r>
              <a:rPr lang="en-US" dirty="0"/>
              <a:t>Click to add subtitle</a:t>
            </a:r>
          </a:p>
        </p:txBody>
      </p:sp>
      <p:sp>
        <p:nvSpPr>
          <p:cNvPr id="13" name="TextBox 12"/>
          <p:cNvSpPr txBox="1"/>
          <p:nvPr userDrawn="1"/>
        </p:nvSpPr>
        <p:spPr>
          <a:xfrm rot="16200000">
            <a:off x="-2430000" y="2488561"/>
            <a:ext cx="5158228" cy="181106"/>
          </a:xfrm>
          <a:prstGeom prst="rect">
            <a:avLst/>
          </a:prstGeom>
          <a:noFill/>
        </p:spPr>
        <p:txBody>
          <a:bodyPr wrap="square" lIns="87916" tIns="43957" rIns="87916" bIns="43957"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600" b="1" i="0" cap="none" spc="0" dirty="0">
                <a:ln>
                  <a:noFill/>
                </a:ln>
                <a:solidFill>
                  <a:srgbClr val="005386"/>
                </a:solidFill>
                <a:effectLst/>
                <a:latin typeface="Arial Narrow" pitchFamily="34" charset="0"/>
                <a:cs typeface="Arial" pitchFamily="34" charset="0"/>
              </a:rPr>
              <a:t>3DS.COM</a:t>
            </a:r>
            <a:r>
              <a:rPr lang="en-US" sz="600" b="1" i="0" cap="none" spc="0" dirty="0">
                <a:ln>
                  <a:noFill/>
                </a:ln>
                <a:solidFill>
                  <a:schemeClr val="accent4"/>
                </a:solidFill>
                <a:effectLst/>
                <a:latin typeface="Arial Narrow" pitchFamily="34" charset="0"/>
                <a:cs typeface="Arial" pitchFamily="34" charset="0"/>
              </a:rPr>
              <a:t> </a:t>
            </a:r>
            <a:r>
              <a:rPr lang="en-US" sz="600" b="0" cap="none" spc="0" dirty="0">
                <a:ln>
                  <a:noFill/>
                </a:ln>
                <a:solidFill>
                  <a:srgbClr val="005386"/>
                </a:solidFill>
                <a:effectLst/>
                <a:latin typeface="Arial Narrow" pitchFamily="34" charset="0"/>
                <a:cs typeface="Arial" pitchFamily="34" charset="0"/>
              </a:rPr>
              <a:t>© </a:t>
            </a:r>
            <a:r>
              <a:rPr lang="en-US" sz="600" b="0" cap="none" spc="0" dirty="0" err="1">
                <a:ln>
                  <a:noFill/>
                </a:ln>
                <a:solidFill>
                  <a:srgbClr val="005386"/>
                </a:solidFill>
                <a:effectLst/>
                <a:latin typeface="Arial Narrow" pitchFamily="34" charset="0"/>
                <a:cs typeface="Arial" pitchFamily="34" charset="0"/>
              </a:rPr>
              <a:t>Dassault</a:t>
            </a:r>
            <a:r>
              <a:rPr lang="en-US" sz="600" b="0" cap="none" spc="0" dirty="0">
                <a:ln>
                  <a:noFill/>
                </a:ln>
                <a:solidFill>
                  <a:srgbClr val="005386"/>
                </a:solidFill>
                <a:effectLst/>
                <a:latin typeface="Arial Narrow" pitchFamily="34" charset="0"/>
                <a:cs typeface="Arial" pitchFamily="34" charset="0"/>
              </a:rPr>
              <a:t> </a:t>
            </a:r>
            <a:r>
              <a:rPr lang="en-US" sz="600" b="0" cap="none" spc="0" dirty="0" err="1">
                <a:ln>
                  <a:noFill/>
                </a:ln>
                <a:solidFill>
                  <a:srgbClr val="005386"/>
                </a:solidFill>
                <a:effectLst/>
                <a:latin typeface="Arial Narrow" pitchFamily="34" charset="0"/>
                <a:cs typeface="Arial" pitchFamily="34" charset="0"/>
              </a:rPr>
              <a:t>Systèmes</a:t>
            </a:r>
            <a:r>
              <a:rPr lang="en-US" sz="600" b="0" cap="none" spc="0" dirty="0">
                <a:ln>
                  <a:noFill/>
                </a:ln>
                <a:solidFill>
                  <a:srgbClr val="005386"/>
                </a:solidFill>
                <a:effectLst/>
                <a:latin typeface="Arial Narrow" pitchFamily="34" charset="0"/>
                <a:cs typeface="Arial" pitchFamily="34" charset="0"/>
              </a:rPr>
              <a:t> | </a:t>
            </a:r>
            <a:r>
              <a:rPr lang="en-US" sz="600" b="0" cap="none" spc="0" noProof="0" dirty="0">
                <a:ln>
                  <a:noFill/>
                </a:ln>
                <a:solidFill>
                  <a:srgbClr val="005386"/>
                </a:solidFill>
                <a:effectLst/>
                <a:latin typeface="Arial Narrow" pitchFamily="34" charset="0"/>
                <a:cs typeface="Arial" pitchFamily="34" charset="0"/>
              </a:rPr>
              <a:t>Confidential</a:t>
            </a:r>
            <a:r>
              <a:rPr lang="en-US" sz="600" b="0" cap="none" spc="0" dirty="0">
                <a:ln>
                  <a:noFill/>
                </a:ln>
                <a:solidFill>
                  <a:srgbClr val="005386"/>
                </a:solidFill>
                <a:effectLst/>
                <a:latin typeface="Arial Narrow" pitchFamily="34" charset="0"/>
                <a:cs typeface="Arial" pitchFamily="34" charset="0"/>
              </a:rPr>
              <a:t> Information | </a:t>
            </a:r>
            <a:fld id="{7932CEB9-7706-4840-A8AE-48D24CB336EF}" type="datetimeFigureOut">
              <a:rPr lang="en-US" sz="600" b="0" cap="none" spc="0" smtClean="0">
                <a:ln>
                  <a:noFill/>
                </a:ln>
                <a:solidFill>
                  <a:srgbClr val="005386"/>
                </a:solidFill>
                <a:effectLst/>
                <a:latin typeface="Arial Narrow" pitchFamily="34" charset="0"/>
                <a:cs typeface="Arial" pitchFamily="34" charset="0"/>
              </a:rPr>
              <a:pPr algn="ctr"/>
              <a:t>11/8/2020</a:t>
            </a:fld>
            <a:r>
              <a:rPr lang="en-US" sz="600" b="0" cap="none" spc="0" dirty="0">
                <a:ln>
                  <a:noFill/>
                </a:ln>
                <a:solidFill>
                  <a:srgbClr val="005386"/>
                </a:solidFill>
                <a:effectLst/>
                <a:latin typeface="Arial Narrow" pitchFamily="34" charset="0"/>
                <a:cs typeface="Arial" pitchFamily="34" charset="0"/>
              </a:rPr>
              <a:t> | ref.: 3DS_Document_2015</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92079" y="4719511"/>
            <a:ext cx="2580927" cy="243820"/>
          </a:xfrm>
          <a:prstGeom prst="rect">
            <a:avLst/>
          </a:prstGeom>
        </p:spPr>
      </p:pic>
    </p:spTree>
    <p:extLst>
      <p:ext uri="{BB962C8B-B14F-4D97-AF65-F5344CB8AC3E}">
        <p14:creationId xmlns:p14="http://schemas.microsoft.com/office/powerpoint/2010/main" val="1596440418"/>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userDrawn="1">
  <p:cSld name="Title Slide Blue_EXALEAD Template_2015">
    <p:bg>
      <p:bgPr>
        <a:solidFill>
          <a:schemeClr val="accent1"/>
        </a:solidFill>
        <a:effectLst/>
      </p:bgPr>
    </p:bg>
    <p:spTree>
      <p:nvGrpSpPr>
        <p:cNvPr id="1" name=""/>
        <p:cNvGrpSpPr/>
        <p:nvPr/>
      </p:nvGrpSpPr>
      <p:grpSpPr>
        <a:xfrm>
          <a:off x="0" y="0"/>
          <a:ext cx="0" cy="0"/>
          <a:chOff x="0" y="0"/>
          <a:chExt cx="0" cy="0"/>
        </a:xfrm>
      </p:grpSpPr>
      <p:sp>
        <p:nvSpPr>
          <p:cNvPr id="9" name="Titre 1"/>
          <p:cNvSpPr>
            <a:spLocks noGrp="1"/>
          </p:cNvSpPr>
          <p:nvPr>
            <p:ph type="title" hasCustomPrompt="1"/>
          </p:nvPr>
        </p:nvSpPr>
        <p:spPr>
          <a:xfrm>
            <a:off x="3851920" y="891336"/>
            <a:ext cx="4752528" cy="374073"/>
          </a:xfrm>
        </p:spPr>
        <p:txBody>
          <a:bodyPr>
            <a:noAutofit/>
          </a:bodyPr>
          <a:lstStyle>
            <a:lvl1pPr algn="r">
              <a:defRPr lang="en-US" sz="3200" b="0" i="0" kern="1200" spc="0" baseline="0" noProof="0" dirty="0" smtClean="0">
                <a:solidFill>
                  <a:schemeClr val="bg1"/>
                </a:solidFill>
                <a:effectLst/>
                <a:latin typeface="+mj-lt"/>
                <a:ea typeface="+mj-ea"/>
                <a:cs typeface="3ds Light"/>
              </a:defRPr>
            </a:lvl1pPr>
          </a:lstStyle>
          <a:p>
            <a:r>
              <a:rPr lang="en-US" noProof="0" dirty="0"/>
              <a:t>Click to edit title</a:t>
            </a:r>
          </a:p>
        </p:txBody>
      </p:sp>
      <p:sp>
        <p:nvSpPr>
          <p:cNvPr id="15" name="Text Placeholder 14"/>
          <p:cNvSpPr>
            <a:spLocks noGrp="1"/>
          </p:cNvSpPr>
          <p:nvPr>
            <p:ph type="body" sz="quarter" idx="11" hasCustomPrompt="1"/>
          </p:nvPr>
        </p:nvSpPr>
        <p:spPr>
          <a:xfrm>
            <a:off x="4572000" y="1491630"/>
            <a:ext cx="4032250" cy="431800"/>
          </a:xfrm>
        </p:spPr>
        <p:txBody>
          <a:bodyPr anchor="ctr">
            <a:normAutofit/>
          </a:bodyPr>
          <a:lstStyle>
            <a:lvl1pPr algn="r">
              <a:lnSpc>
                <a:spcPct val="100000"/>
              </a:lnSpc>
              <a:spcBef>
                <a:spcPts val="0"/>
              </a:spcBef>
              <a:buFont typeface="Arial" pitchFamily="34" charset="0"/>
              <a:buNone/>
              <a:defRPr sz="2000" baseline="0">
                <a:solidFill>
                  <a:schemeClr val="bg1"/>
                </a:solidFill>
                <a:latin typeface="+mj-lt"/>
              </a:defRPr>
            </a:lvl1pPr>
            <a:lvl2pPr>
              <a:buFont typeface="Arial" pitchFamily="34" charset="0"/>
              <a:buNone/>
              <a:defRPr>
                <a:solidFill>
                  <a:schemeClr val="bg1"/>
                </a:solidFill>
              </a:defRPr>
            </a:lvl2pPr>
            <a:lvl3pPr>
              <a:buFont typeface="Arial" pitchFamily="34" charset="0"/>
              <a:buNone/>
              <a:defRPr>
                <a:solidFill>
                  <a:schemeClr val="bg1"/>
                </a:solidFill>
              </a:defRPr>
            </a:lvl3pPr>
            <a:lvl4pPr>
              <a:buFont typeface="Arial" pitchFamily="34" charset="0"/>
              <a:buNone/>
              <a:defRPr>
                <a:solidFill>
                  <a:schemeClr val="bg1"/>
                </a:solidFill>
              </a:defRPr>
            </a:lvl4pPr>
            <a:lvl5pPr>
              <a:buNone/>
              <a:defRPr>
                <a:solidFill>
                  <a:schemeClr val="bg1"/>
                </a:solidFill>
              </a:defRPr>
            </a:lvl5pPr>
          </a:lstStyle>
          <a:p>
            <a:pPr lvl="0"/>
            <a:r>
              <a:rPr lang="en-US" dirty="0"/>
              <a:t>Click to add subtitle</a:t>
            </a:r>
          </a:p>
        </p:txBody>
      </p:sp>
      <p:sp>
        <p:nvSpPr>
          <p:cNvPr id="14" name="TextBox 13"/>
          <p:cNvSpPr txBox="1"/>
          <p:nvPr userDrawn="1"/>
        </p:nvSpPr>
        <p:spPr>
          <a:xfrm rot="16200000">
            <a:off x="-2430000" y="2488561"/>
            <a:ext cx="5158228" cy="181106"/>
          </a:xfrm>
          <a:prstGeom prst="rect">
            <a:avLst/>
          </a:prstGeom>
          <a:noFill/>
        </p:spPr>
        <p:txBody>
          <a:bodyPr wrap="square" lIns="87916" tIns="43957" rIns="87916" bIns="43957"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600" b="1" i="0" cap="none" spc="0" dirty="0">
                <a:ln>
                  <a:noFill/>
                </a:ln>
                <a:solidFill>
                  <a:schemeClr val="bg1"/>
                </a:solidFill>
                <a:effectLst/>
                <a:latin typeface="Arial Narrow" pitchFamily="34" charset="0"/>
                <a:cs typeface="Arial" pitchFamily="34" charset="0"/>
              </a:rPr>
              <a:t>3DS.COM</a:t>
            </a:r>
            <a:r>
              <a:rPr lang="en-US" sz="600" b="0" cap="none" spc="0" baseline="0" dirty="0">
                <a:ln>
                  <a:noFill/>
                </a:ln>
                <a:solidFill>
                  <a:schemeClr val="bg1"/>
                </a:solidFill>
                <a:effectLst/>
                <a:latin typeface="Arial Narrow" pitchFamily="34" charset="0"/>
                <a:cs typeface="Arial" pitchFamily="34" charset="0"/>
              </a:rPr>
              <a:t> </a:t>
            </a:r>
            <a:r>
              <a:rPr lang="en-US" sz="600" b="0" cap="none" spc="0" dirty="0">
                <a:ln>
                  <a:noFill/>
                </a:ln>
                <a:solidFill>
                  <a:schemeClr val="bg1"/>
                </a:solidFill>
                <a:effectLst/>
                <a:latin typeface="Arial Narrow" pitchFamily="34" charset="0"/>
                <a:cs typeface="Arial" pitchFamily="34" charset="0"/>
              </a:rPr>
              <a:t>© </a:t>
            </a:r>
            <a:r>
              <a:rPr lang="en-US" sz="600" b="0" cap="none" spc="0" dirty="0" err="1">
                <a:ln>
                  <a:noFill/>
                </a:ln>
                <a:solidFill>
                  <a:schemeClr val="bg1"/>
                </a:solidFill>
                <a:effectLst/>
                <a:latin typeface="Arial Narrow" pitchFamily="34" charset="0"/>
                <a:cs typeface="Arial" pitchFamily="34" charset="0"/>
              </a:rPr>
              <a:t>Dassault</a:t>
            </a:r>
            <a:r>
              <a:rPr lang="en-US" sz="600" b="0" cap="none" spc="0" dirty="0">
                <a:ln>
                  <a:noFill/>
                </a:ln>
                <a:solidFill>
                  <a:schemeClr val="bg1"/>
                </a:solidFill>
                <a:effectLst/>
                <a:latin typeface="Arial Narrow" pitchFamily="34" charset="0"/>
                <a:cs typeface="Arial" pitchFamily="34" charset="0"/>
              </a:rPr>
              <a:t> </a:t>
            </a:r>
            <a:r>
              <a:rPr lang="en-US" sz="600" b="0" cap="none" spc="0" dirty="0" err="1">
                <a:ln>
                  <a:noFill/>
                </a:ln>
                <a:solidFill>
                  <a:schemeClr val="bg1"/>
                </a:solidFill>
                <a:effectLst/>
                <a:latin typeface="Arial Narrow" pitchFamily="34" charset="0"/>
                <a:cs typeface="Arial" pitchFamily="34" charset="0"/>
              </a:rPr>
              <a:t>Systèmes</a:t>
            </a:r>
            <a:r>
              <a:rPr lang="en-US" sz="600" b="0" cap="none" spc="0" dirty="0">
                <a:ln>
                  <a:noFill/>
                </a:ln>
                <a:solidFill>
                  <a:schemeClr val="bg1"/>
                </a:solidFill>
                <a:effectLst/>
                <a:latin typeface="Arial Narrow" pitchFamily="34" charset="0"/>
                <a:cs typeface="Arial" pitchFamily="34" charset="0"/>
              </a:rPr>
              <a:t> | </a:t>
            </a:r>
            <a:r>
              <a:rPr lang="en-US" sz="600" b="0" cap="none" spc="0" noProof="0" dirty="0">
                <a:ln>
                  <a:noFill/>
                </a:ln>
                <a:solidFill>
                  <a:schemeClr val="bg1"/>
                </a:solidFill>
                <a:effectLst/>
                <a:latin typeface="Arial Narrow" pitchFamily="34" charset="0"/>
                <a:cs typeface="Arial" pitchFamily="34" charset="0"/>
              </a:rPr>
              <a:t>Confidential</a:t>
            </a:r>
            <a:r>
              <a:rPr lang="en-US" sz="600" b="0" cap="none" spc="0" dirty="0">
                <a:ln>
                  <a:noFill/>
                </a:ln>
                <a:solidFill>
                  <a:schemeClr val="bg1"/>
                </a:solidFill>
                <a:effectLst/>
                <a:latin typeface="Arial Narrow" pitchFamily="34" charset="0"/>
                <a:cs typeface="Arial" pitchFamily="34" charset="0"/>
              </a:rPr>
              <a:t> Information | </a:t>
            </a:r>
            <a:fld id="{7932CEB9-7706-4840-A8AE-48D24CB336EF}" type="datetimeFigureOut">
              <a:rPr lang="en-US" sz="600" b="0" cap="none" spc="0" smtClean="0">
                <a:ln>
                  <a:noFill/>
                </a:ln>
                <a:solidFill>
                  <a:schemeClr val="bg1"/>
                </a:solidFill>
                <a:effectLst/>
                <a:latin typeface="Arial Narrow" pitchFamily="34" charset="0"/>
                <a:cs typeface="Arial" pitchFamily="34" charset="0"/>
              </a:rPr>
              <a:pPr marL="0" marR="0" indent="0" algn="ctr" defTabSz="914400" rtl="0" eaLnBrk="1" fontAlgn="auto" latinLnBrk="0" hangingPunct="1">
                <a:lnSpc>
                  <a:spcPct val="100000"/>
                </a:lnSpc>
                <a:spcBef>
                  <a:spcPts val="0"/>
                </a:spcBef>
                <a:spcAft>
                  <a:spcPts val="0"/>
                </a:spcAft>
                <a:buClrTx/>
                <a:buSzTx/>
                <a:buFontTx/>
                <a:buNone/>
                <a:tabLst/>
                <a:defRPr/>
              </a:pPr>
              <a:t>11/8/2020</a:t>
            </a:fld>
            <a:r>
              <a:rPr lang="en-US" sz="600" b="0" cap="none" spc="0" dirty="0">
                <a:ln>
                  <a:noFill/>
                </a:ln>
                <a:solidFill>
                  <a:schemeClr val="bg1"/>
                </a:solidFill>
                <a:effectLst/>
                <a:latin typeface="Arial Narrow" pitchFamily="34" charset="0"/>
                <a:cs typeface="Arial" pitchFamily="34" charset="0"/>
              </a:rPr>
              <a:t> | ref.: 3DS_Document_2015</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5786" y="903515"/>
            <a:ext cx="2919743" cy="3450051"/>
          </a:xfrm>
          <a:prstGeom prst="rect">
            <a:avLst/>
          </a:prstGeom>
        </p:spPr>
      </p:pic>
    </p:spTree>
    <p:extLst>
      <p:ext uri="{BB962C8B-B14F-4D97-AF65-F5344CB8AC3E}">
        <p14:creationId xmlns:p14="http://schemas.microsoft.com/office/powerpoint/2010/main" val="25707607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_CATIA Template_2015">
    <p:spTree>
      <p:nvGrpSpPr>
        <p:cNvPr id="1" name=""/>
        <p:cNvGrpSpPr/>
        <p:nvPr/>
      </p:nvGrpSpPr>
      <p:grpSpPr>
        <a:xfrm>
          <a:off x="0" y="0"/>
          <a:ext cx="0" cy="0"/>
          <a:chOff x="0" y="0"/>
          <a:chExt cx="0" cy="0"/>
        </a:xfrm>
      </p:grpSpPr>
      <p:sp>
        <p:nvSpPr>
          <p:cNvPr id="2" name="Titre 1"/>
          <p:cNvSpPr>
            <a:spLocks noGrp="1"/>
          </p:cNvSpPr>
          <p:nvPr>
            <p:ph type="title"/>
          </p:nvPr>
        </p:nvSpPr>
        <p:spPr>
          <a:xfrm>
            <a:off x="719572" y="361747"/>
            <a:ext cx="7920880" cy="374073"/>
          </a:xfrm>
        </p:spPr>
        <p:txBody>
          <a:bodyPr/>
          <a:lstStyle>
            <a:lvl1pPr algn="l">
              <a:defRPr baseline="0"/>
            </a:lvl1pPr>
          </a:lstStyle>
          <a:p>
            <a:r>
              <a:rPr lang="en-US"/>
              <a:t>Click to edit Master title style</a:t>
            </a:r>
            <a:endParaRPr lang="fr-FR" dirty="0"/>
          </a:p>
        </p:txBody>
      </p:sp>
      <p:sp>
        <p:nvSpPr>
          <p:cNvPr id="7" name="Text Placeholder 7"/>
          <p:cNvSpPr>
            <a:spLocks noGrp="1"/>
          </p:cNvSpPr>
          <p:nvPr>
            <p:ph type="body" sz="quarter" idx="14" hasCustomPrompt="1"/>
          </p:nvPr>
        </p:nvSpPr>
        <p:spPr>
          <a:xfrm>
            <a:off x="719139" y="842963"/>
            <a:ext cx="7934324" cy="396549"/>
          </a:xfrm>
        </p:spPr>
        <p:txBody>
          <a:bodyPr wrap="square">
            <a:spAutoFit/>
          </a:bodyPr>
          <a:lstStyle>
            <a:lvl1pPr>
              <a:buFont typeface="Arial" pitchFamily="34" charset="0"/>
              <a:buNone/>
              <a:defRPr/>
            </a:lvl1pPr>
          </a:lstStyle>
          <a:p>
            <a:pPr lvl="0"/>
            <a:r>
              <a:rPr lang="en-US" dirty="0"/>
              <a:t>Click to add subtitle</a:t>
            </a:r>
          </a:p>
        </p:txBody>
      </p:sp>
      <p:sp>
        <p:nvSpPr>
          <p:cNvPr id="6" name="Content Placeholder 6"/>
          <p:cNvSpPr>
            <a:spLocks noGrp="1"/>
          </p:cNvSpPr>
          <p:nvPr>
            <p:ph sz="quarter" idx="15"/>
          </p:nvPr>
        </p:nvSpPr>
        <p:spPr>
          <a:xfrm>
            <a:off x="719139" y="1276349"/>
            <a:ext cx="3840480" cy="3287713"/>
          </a:xfrm>
        </p:spPr>
        <p:txBody>
          <a:bodyPr/>
          <a:lstStyle>
            <a:lvl4pPr>
              <a:defRPr spc="0" baseline="0"/>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6"/>
          <p:cNvSpPr>
            <a:spLocks noGrp="1"/>
          </p:cNvSpPr>
          <p:nvPr>
            <p:ph sz="quarter" idx="16"/>
          </p:nvPr>
        </p:nvSpPr>
        <p:spPr>
          <a:xfrm>
            <a:off x="4812983" y="1275606"/>
            <a:ext cx="3840480" cy="3291840"/>
          </a:xfrm>
        </p:spPr>
        <p:txBody>
          <a:bodyPr/>
          <a:lstStyle>
            <a:lvl4pPr>
              <a:defRPr spc="0" baseline="0"/>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25723055"/>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Agenda Slide_EXALEAD Template_2015">
    <p:spTree>
      <p:nvGrpSpPr>
        <p:cNvPr id="1" name=""/>
        <p:cNvGrpSpPr/>
        <p:nvPr/>
      </p:nvGrpSpPr>
      <p:grpSpPr>
        <a:xfrm>
          <a:off x="0" y="0"/>
          <a:ext cx="0" cy="0"/>
          <a:chOff x="0" y="0"/>
          <a:chExt cx="0" cy="0"/>
        </a:xfrm>
      </p:grpSpPr>
      <p:sp>
        <p:nvSpPr>
          <p:cNvPr id="4" name="Espace réservé du texte 5"/>
          <p:cNvSpPr>
            <a:spLocks noGrp="1"/>
          </p:cNvSpPr>
          <p:nvPr>
            <p:ph type="body" sz="quarter" idx="11" hasCustomPrompt="1"/>
          </p:nvPr>
        </p:nvSpPr>
        <p:spPr>
          <a:xfrm>
            <a:off x="729343" y="1131670"/>
            <a:ext cx="7924119" cy="360000"/>
          </a:xfrm>
          <a:solidFill>
            <a:schemeClr val="tx1"/>
          </a:solidFill>
        </p:spPr>
        <p:txBody>
          <a:bodyPr lIns="288000" tIns="36000" rIns="72000" bIns="36000" anchor="ctr"/>
          <a:lstStyle>
            <a:lvl1pPr marL="0" indent="0">
              <a:spcBef>
                <a:spcPts val="0"/>
              </a:spcBef>
              <a:buNone/>
              <a:defRPr baseline="0">
                <a:solidFill>
                  <a:schemeClr val="bg1"/>
                </a:solidFill>
              </a:defRPr>
            </a:lvl1pPr>
          </a:lstStyle>
          <a:p>
            <a:pPr lvl="0"/>
            <a:r>
              <a:rPr lang="en-US" noProof="0"/>
              <a:t>First item</a:t>
            </a:r>
          </a:p>
        </p:txBody>
      </p:sp>
      <p:sp>
        <p:nvSpPr>
          <p:cNvPr id="6" name="Espace réservé du texte 5"/>
          <p:cNvSpPr>
            <a:spLocks noGrp="1"/>
          </p:cNvSpPr>
          <p:nvPr>
            <p:ph type="body" sz="quarter" idx="13" hasCustomPrompt="1"/>
          </p:nvPr>
        </p:nvSpPr>
        <p:spPr>
          <a:xfrm>
            <a:off x="729343" y="1668708"/>
            <a:ext cx="7924119" cy="360000"/>
          </a:xfrm>
          <a:noFill/>
        </p:spPr>
        <p:txBody>
          <a:bodyPr lIns="288000" tIns="36000" rIns="72000" bIns="36000" anchor="ctr"/>
          <a:lstStyle>
            <a:lvl1pPr marL="0" indent="0">
              <a:spcBef>
                <a:spcPts val="0"/>
              </a:spcBef>
              <a:buNone/>
              <a:defRPr baseline="0">
                <a:solidFill>
                  <a:schemeClr val="tx1"/>
                </a:solidFill>
              </a:defRPr>
            </a:lvl1pPr>
          </a:lstStyle>
          <a:p>
            <a:pPr lvl="0"/>
            <a:r>
              <a:rPr lang="en-US" noProof="0"/>
              <a:t>Second item</a:t>
            </a:r>
          </a:p>
        </p:txBody>
      </p:sp>
      <p:sp>
        <p:nvSpPr>
          <p:cNvPr id="8" name="Espace réservé du texte 5"/>
          <p:cNvSpPr>
            <a:spLocks noGrp="1"/>
          </p:cNvSpPr>
          <p:nvPr>
            <p:ph type="body" sz="quarter" idx="15" hasCustomPrompt="1"/>
          </p:nvPr>
        </p:nvSpPr>
        <p:spPr>
          <a:xfrm>
            <a:off x="729343" y="2211750"/>
            <a:ext cx="7924119" cy="360000"/>
          </a:xfrm>
          <a:noFill/>
        </p:spPr>
        <p:txBody>
          <a:bodyPr lIns="288000" tIns="36000" rIns="72000" bIns="36000" anchor="ctr"/>
          <a:lstStyle>
            <a:lvl1pPr marL="0" indent="0">
              <a:spcBef>
                <a:spcPts val="0"/>
              </a:spcBef>
              <a:buNone/>
              <a:defRPr baseline="0">
                <a:solidFill>
                  <a:schemeClr val="tx1"/>
                </a:solidFill>
              </a:defRPr>
            </a:lvl1pPr>
          </a:lstStyle>
          <a:p>
            <a:pPr lvl="0"/>
            <a:r>
              <a:rPr lang="en-US" noProof="0"/>
              <a:t>Third item</a:t>
            </a:r>
          </a:p>
        </p:txBody>
      </p:sp>
      <p:sp>
        <p:nvSpPr>
          <p:cNvPr id="10" name="Espace réservé du texte 5"/>
          <p:cNvSpPr>
            <a:spLocks noGrp="1"/>
          </p:cNvSpPr>
          <p:nvPr>
            <p:ph type="body" sz="quarter" idx="17" hasCustomPrompt="1"/>
          </p:nvPr>
        </p:nvSpPr>
        <p:spPr>
          <a:xfrm>
            <a:off x="729343" y="2751810"/>
            <a:ext cx="7924119" cy="360000"/>
          </a:xfrm>
          <a:noFill/>
        </p:spPr>
        <p:txBody>
          <a:bodyPr lIns="288000" tIns="36000" rIns="72000" bIns="36000" anchor="ctr"/>
          <a:lstStyle>
            <a:lvl1pPr marL="0" indent="0">
              <a:spcBef>
                <a:spcPts val="0"/>
              </a:spcBef>
              <a:buNone/>
              <a:defRPr baseline="0">
                <a:solidFill>
                  <a:schemeClr val="tx1"/>
                </a:solidFill>
              </a:defRPr>
            </a:lvl1pPr>
          </a:lstStyle>
          <a:p>
            <a:pPr lvl="0"/>
            <a:r>
              <a:rPr lang="en-US" noProof="0"/>
              <a:t>Fourth item</a:t>
            </a:r>
          </a:p>
        </p:txBody>
      </p:sp>
      <p:sp>
        <p:nvSpPr>
          <p:cNvPr id="12" name="Espace réservé du texte 5"/>
          <p:cNvSpPr>
            <a:spLocks noGrp="1"/>
          </p:cNvSpPr>
          <p:nvPr>
            <p:ph type="body" sz="quarter" idx="19" hasCustomPrompt="1"/>
          </p:nvPr>
        </p:nvSpPr>
        <p:spPr>
          <a:xfrm>
            <a:off x="729343" y="3291870"/>
            <a:ext cx="7924119" cy="360000"/>
          </a:xfrm>
          <a:noFill/>
        </p:spPr>
        <p:txBody>
          <a:bodyPr lIns="288000" tIns="36000" rIns="72000" bIns="36000" anchor="ctr"/>
          <a:lstStyle>
            <a:lvl1pPr marL="0" indent="0">
              <a:spcBef>
                <a:spcPts val="0"/>
              </a:spcBef>
              <a:buNone/>
              <a:defRPr baseline="0">
                <a:solidFill>
                  <a:schemeClr val="tx1"/>
                </a:solidFill>
              </a:defRPr>
            </a:lvl1pPr>
          </a:lstStyle>
          <a:p>
            <a:pPr lvl="0"/>
            <a:r>
              <a:rPr lang="en-US" noProof="0"/>
              <a:t>Fifth item</a:t>
            </a:r>
          </a:p>
        </p:txBody>
      </p:sp>
      <p:sp>
        <p:nvSpPr>
          <p:cNvPr id="14" name="Espace réservé du texte 5"/>
          <p:cNvSpPr>
            <a:spLocks noGrp="1"/>
          </p:cNvSpPr>
          <p:nvPr>
            <p:ph type="body" sz="quarter" idx="21" hasCustomPrompt="1"/>
          </p:nvPr>
        </p:nvSpPr>
        <p:spPr>
          <a:xfrm>
            <a:off x="729343" y="3831930"/>
            <a:ext cx="7924119" cy="360000"/>
          </a:xfrm>
          <a:noFill/>
        </p:spPr>
        <p:txBody>
          <a:bodyPr lIns="288000" tIns="36000" rIns="72000" bIns="36000" anchor="ctr"/>
          <a:lstStyle>
            <a:lvl1pPr marL="0" indent="0">
              <a:spcBef>
                <a:spcPts val="0"/>
              </a:spcBef>
              <a:buNone/>
              <a:defRPr baseline="0">
                <a:solidFill>
                  <a:schemeClr val="tx1"/>
                </a:solidFill>
              </a:defRPr>
            </a:lvl1pPr>
          </a:lstStyle>
          <a:p>
            <a:pPr lvl="0"/>
            <a:r>
              <a:rPr lang="en-US" noProof="0"/>
              <a:t>Sixth item</a:t>
            </a:r>
          </a:p>
        </p:txBody>
      </p:sp>
      <p:sp>
        <p:nvSpPr>
          <p:cNvPr id="16" name="Title 15"/>
          <p:cNvSpPr>
            <a:spLocks noGrp="1"/>
          </p:cNvSpPr>
          <p:nvPr>
            <p:ph type="title"/>
          </p:nvPr>
        </p:nvSpPr>
        <p:spPr/>
        <p:txBody>
          <a:bodyPr/>
          <a:lstStyle>
            <a:lvl1pPr>
              <a:defRPr baseline="0"/>
            </a:lvl1pPr>
          </a:lstStyle>
          <a:p>
            <a:r>
              <a:rPr lang="en-US"/>
              <a:t>Click to edit Master title style</a:t>
            </a:r>
            <a:endParaRPr lang="en-US" dirty="0"/>
          </a:p>
        </p:txBody>
      </p:sp>
    </p:spTree>
    <p:extLst>
      <p:ext uri="{BB962C8B-B14F-4D97-AF65-F5344CB8AC3E}">
        <p14:creationId xmlns:p14="http://schemas.microsoft.com/office/powerpoint/2010/main" val="551335519"/>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Section Header_EXALEAD Template_2015">
    <p:spTree>
      <p:nvGrpSpPr>
        <p:cNvPr id="1" name=""/>
        <p:cNvGrpSpPr/>
        <p:nvPr/>
      </p:nvGrpSpPr>
      <p:grpSpPr>
        <a:xfrm>
          <a:off x="0" y="0"/>
          <a:ext cx="0" cy="0"/>
          <a:chOff x="0" y="0"/>
          <a:chExt cx="0" cy="0"/>
        </a:xfrm>
      </p:grpSpPr>
      <p:sp>
        <p:nvSpPr>
          <p:cNvPr id="22" name="Text Placeholder 16"/>
          <p:cNvSpPr>
            <a:spLocks noGrp="1"/>
          </p:cNvSpPr>
          <p:nvPr>
            <p:ph type="body" sz="quarter" idx="11" hasCustomPrompt="1"/>
          </p:nvPr>
        </p:nvSpPr>
        <p:spPr>
          <a:xfrm>
            <a:off x="1367644" y="879562"/>
            <a:ext cx="7272808" cy="648072"/>
          </a:xfrm>
        </p:spPr>
        <p:txBody>
          <a:bodyPr anchor="ctr">
            <a:noAutofit/>
          </a:bodyPr>
          <a:lstStyle>
            <a:lvl1pPr algn="r">
              <a:lnSpc>
                <a:spcPct val="100000"/>
              </a:lnSpc>
              <a:spcBef>
                <a:spcPts val="0"/>
              </a:spcBef>
              <a:buFont typeface="Arial" pitchFamily="34" charset="0"/>
              <a:buNone/>
              <a:defRPr sz="3200" baseline="0"/>
            </a:lvl1pPr>
            <a:lvl2pPr>
              <a:buFont typeface="Arial" pitchFamily="34" charset="0"/>
              <a:buNone/>
              <a:defRPr/>
            </a:lvl2pPr>
            <a:lvl3pPr>
              <a:buFont typeface="Arial" pitchFamily="34" charset="0"/>
              <a:buNone/>
              <a:defRPr/>
            </a:lvl3pPr>
            <a:lvl4pPr>
              <a:buFont typeface="Arial" pitchFamily="34" charset="0"/>
              <a:buNone/>
              <a:defRPr/>
            </a:lvl4pPr>
            <a:lvl5pPr>
              <a:buNone/>
              <a:defRPr/>
            </a:lvl5pPr>
          </a:lstStyle>
          <a:p>
            <a:pPr lvl="0"/>
            <a:r>
              <a:rPr lang="en-US" dirty="0"/>
              <a:t>Click to edit Master title style</a:t>
            </a:r>
          </a:p>
        </p:txBody>
      </p:sp>
      <p:sp>
        <p:nvSpPr>
          <p:cNvPr id="23" name="Text Placeholder 20"/>
          <p:cNvSpPr>
            <a:spLocks noGrp="1"/>
          </p:cNvSpPr>
          <p:nvPr>
            <p:ph type="body" sz="quarter" idx="12" hasCustomPrompt="1"/>
          </p:nvPr>
        </p:nvSpPr>
        <p:spPr>
          <a:xfrm>
            <a:off x="1368425" y="1707654"/>
            <a:ext cx="7272338" cy="468313"/>
          </a:xfrm>
        </p:spPr>
        <p:txBody>
          <a:bodyPr vert="horz" lIns="87916" tIns="43957" rIns="87916" bIns="43957" rtlCol="0" anchor="ctr">
            <a:noAutofit/>
          </a:bodyPr>
          <a:lstStyle>
            <a:lvl1pPr algn="r">
              <a:lnSpc>
                <a:spcPct val="100000"/>
              </a:lnSpc>
              <a:buFont typeface="Arial" pitchFamily="34" charset="0"/>
              <a:buNone/>
              <a:defRPr lang="en-US" sz="2000" b="0" i="0" kern="900" spc="0" baseline="0" dirty="0" smtClean="0">
                <a:solidFill>
                  <a:schemeClr val="tx1"/>
                </a:solidFill>
                <a:latin typeface="+mj-lt"/>
                <a:ea typeface="+mn-ea"/>
                <a:cs typeface="3ds Light"/>
              </a:defRPr>
            </a:lvl1pPr>
          </a:lstStyle>
          <a:p>
            <a:pPr marL="187200" lvl="0" indent="-259200" algn="r" defTabSz="879152" rtl="0" eaLnBrk="1" latinLnBrk="0" hangingPunct="1">
              <a:lnSpc>
                <a:spcPts val="2000"/>
              </a:lnSpc>
              <a:spcBef>
                <a:spcPts val="0"/>
              </a:spcBef>
              <a:buSzPct val="100000"/>
            </a:pPr>
            <a:r>
              <a:rPr lang="en-US" dirty="0"/>
              <a:t>Click to add subtitle</a:t>
            </a:r>
          </a:p>
        </p:txBody>
      </p:sp>
    </p:spTree>
    <p:extLst>
      <p:ext uri="{BB962C8B-B14F-4D97-AF65-F5344CB8AC3E}">
        <p14:creationId xmlns:p14="http://schemas.microsoft.com/office/powerpoint/2010/main" val="3947075320"/>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Subtitle &amp; Content_EXALEAD Template_2015">
    <p:spTree>
      <p:nvGrpSpPr>
        <p:cNvPr id="1" name=""/>
        <p:cNvGrpSpPr/>
        <p:nvPr/>
      </p:nvGrpSpPr>
      <p:grpSpPr>
        <a:xfrm>
          <a:off x="0" y="0"/>
          <a:ext cx="0" cy="0"/>
          <a:chOff x="0" y="0"/>
          <a:chExt cx="0" cy="0"/>
        </a:xfrm>
      </p:grpSpPr>
      <p:sp>
        <p:nvSpPr>
          <p:cNvPr id="8" name="Text Placeholder 7"/>
          <p:cNvSpPr>
            <a:spLocks noGrp="1"/>
          </p:cNvSpPr>
          <p:nvPr>
            <p:ph type="body" sz="quarter" idx="14" hasCustomPrompt="1"/>
          </p:nvPr>
        </p:nvSpPr>
        <p:spPr>
          <a:xfrm>
            <a:off x="719572" y="842963"/>
            <a:ext cx="7926407" cy="396549"/>
          </a:xfrm>
        </p:spPr>
        <p:txBody>
          <a:bodyPr wrap="square">
            <a:spAutoFit/>
          </a:bodyPr>
          <a:lstStyle>
            <a:lvl1pPr>
              <a:buFont typeface="Arial" pitchFamily="34" charset="0"/>
              <a:buNone/>
              <a:defRPr baseline="0"/>
            </a:lvl1pPr>
          </a:lstStyle>
          <a:p>
            <a:pPr lvl="0"/>
            <a:r>
              <a:rPr lang="en-US" dirty="0"/>
              <a:t>Click to add subtitle</a:t>
            </a:r>
          </a:p>
        </p:txBody>
      </p:sp>
      <p:sp>
        <p:nvSpPr>
          <p:cNvPr id="5" name="Title 4"/>
          <p:cNvSpPr>
            <a:spLocks noGrp="1"/>
          </p:cNvSpPr>
          <p:nvPr>
            <p:ph type="title"/>
          </p:nvPr>
        </p:nvSpPr>
        <p:spPr>
          <a:xfrm>
            <a:off x="719572" y="361747"/>
            <a:ext cx="7920880" cy="374073"/>
          </a:xfrm>
        </p:spPr>
        <p:txBody>
          <a:bodyPr/>
          <a:lstStyle/>
          <a:p>
            <a:r>
              <a:rPr lang="en-US" dirty="0"/>
              <a:t>Click to edit Master title style</a:t>
            </a:r>
          </a:p>
        </p:txBody>
      </p:sp>
      <p:sp>
        <p:nvSpPr>
          <p:cNvPr id="7" name="Content Placeholder 6"/>
          <p:cNvSpPr>
            <a:spLocks noGrp="1"/>
          </p:cNvSpPr>
          <p:nvPr>
            <p:ph sz="quarter" idx="15"/>
          </p:nvPr>
        </p:nvSpPr>
        <p:spPr>
          <a:xfrm>
            <a:off x="719571" y="1276350"/>
            <a:ext cx="7950899" cy="3167608"/>
          </a:xfrm>
        </p:spPr>
        <p:txBody>
          <a:bodyPr/>
          <a:lstStyle>
            <a:lvl1pPr marL="252000" indent="-252000">
              <a:spcBef>
                <a:spcPts val="800"/>
              </a:spcBef>
              <a:defRPr/>
            </a:lvl1pPr>
            <a:lvl2pPr>
              <a:spcBef>
                <a:spcPts val="600"/>
              </a:spcBef>
              <a:defRPr/>
            </a:lvl2pPr>
            <a:lvl3pPr>
              <a:spcBef>
                <a:spcPts val="400"/>
              </a:spcBef>
              <a:defRPr/>
            </a:lvl3pPr>
            <a:lvl4pPr>
              <a:spcBef>
                <a:spcPts val="400"/>
              </a:spcBef>
              <a:defRPr spc="0" baseline="0"/>
            </a:lvl4pPr>
            <a:lvl5pPr>
              <a:spcBef>
                <a:spcPts val="4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4282991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nd Content_EXALEAD Template_2015">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Click to edit Master title style</a:t>
            </a:r>
          </a:p>
        </p:txBody>
      </p:sp>
      <p:sp>
        <p:nvSpPr>
          <p:cNvPr id="5" name="Content Placeholder 6"/>
          <p:cNvSpPr>
            <a:spLocks noGrp="1"/>
          </p:cNvSpPr>
          <p:nvPr>
            <p:ph sz="quarter" idx="15"/>
          </p:nvPr>
        </p:nvSpPr>
        <p:spPr>
          <a:xfrm>
            <a:off x="719138" y="879561"/>
            <a:ext cx="7921625" cy="3684501"/>
          </a:xfrm>
        </p:spPr>
        <p:txBody>
          <a:bodyPr/>
          <a:lstStyle>
            <a:lvl4pPr>
              <a:defRPr spc="0" baseline="0"/>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41941299"/>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wo Content_EXALEAD Template_2015">
    <p:spTree>
      <p:nvGrpSpPr>
        <p:cNvPr id="1" name=""/>
        <p:cNvGrpSpPr/>
        <p:nvPr/>
      </p:nvGrpSpPr>
      <p:grpSpPr>
        <a:xfrm>
          <a:off x="0" y="0"/>
          <a:ext cx="0" cy="0"/>
          <a:chOff x="0" y="0"/>
          <a:chExt cx="0" cy="0"/>
        </a:xfrm>
      </p:grpSpPr>
      <p:sp>
        <p:nvSpPr>
          <p:cNvPr id="2" name="Titre 1"/>
          <p:cNvSpPr>
            <a:spLocks noGrp="1"/>
          </p:cNvSpPr>
          <p:nvPr>
            <p:ph type="title"/>
          </p:nvPr>
        </p:nvSpPr>
        <p:spPr>
          <a:xfrm>
            <a:off x="719572" y="361747"/>
            <a:ext cx="7920880" cy="374073"/>
          </a:xfrm>
        </p:spPr>
        <p:txBody>
          <a:bodyPr/>
          <a:lstStyle>
            <a:lvl1pPr algn="l">
              <a:defRPr baseline="0"/>
            </a:lvl1pPr>
          </a:lstStyle>
          <a:p>
            <a:r>
              <a:rPr lang="en-US"/>
              <a:t>Click to edit Master title style</a:t>
            </a:r>
            <a:endParaRPr lang="fr-FR" dirty="0"/>
          </a:p>
        </p:txBody>
      </p:sp>
      <p:sp>
        <p:nvSpPr>
          <p:cNvPr id="7" name="Text Placeholder 7"/>
          <p:cNvSpPr>
            <a:spLocks noGrp="1"/>
          </p:cNvSpPr>
          <p:nvPr>
            <p:ph type="body" sz="quarter" idx="14" hasCustomPrompt="1"/>
          </p:nvPr>
        </p:nvSpPr>
        <p:spPr>
          <a:xfrm>
            <a:off x="719139" y="842963"/>
            <a:ext cx="7934324" cy="396549"/>
          </a:xfrm>
        </p:spPr>
        <p:txBody>
          <a:bodyPr wrap="square">
            <a:spAutoFit/>
          </a:bodyPr>
          <a:lstStyle>
            <a:lvl1pPr>
              <a:buFont typeface="Arial" pitchFamily="34" charset="0"/>
              <a:buNone/>
              <a:defRPr/>
            </a:lvl1pPr>
          </a:lstStyle>
          <a:p>
            <a:pPr lvl="0"/>
            <a:r>
              <a:rPr lang="en-US" dirty="0"/>
              <a:t>Click to add subtitle</a:t>
            </a:r>
          </a:p>
        </p:txBody>
      </p:sp>
      <p:sp>
        <p:nvSpPr>
          <p:cNvPr id="6" name="Content Placeholder 6"/>
          <p:cNvSpPr>
            <a:spLocks noGrp="1"/>
          </p:cNvSpPr>
          <p:nvPr>
            <p:ph sz="quarter" idx="15"/>
          </p:nvPr>
        </p:nvSpPr>
        <p:spPr>
          <a:xfrm>
            <a:off x="719139" y="1276349"/>
            <a:ext cx="3840480" cy="3287713"/>
          </a:xfrm>
        </p:spPr>
        <p:txBody>
          <a:bodyPr/>
          <a:lstStyle>
            <a:lvl4pPr>
              <a:defRPr spc="0" baseline="0"/>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6"/>
          <p:cNvSpPr>
            <a:spLocks noGrp="1"/>
          </p:cNvSpPr>
          <p:nvPr>
            <p:ph sz="quarter" idx="16"/>
          </p:nvPr>
        </p:nvSpPr>
        <p:spPr>
          <a:xfrm>
            <a:off x="4812983" y="1275606"/>
            <a:ext cx="3840480" cy="3291840"/>
          </a:xfrm>
        </p:spPr>
        <p:txBody>
          <a:bodyPr/>
          <a:lstStyle>
            <a:lvl4pPr>
              <a:defRPr spc="0" baseline="0"/>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39860246"/>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mp; Subtitle_EXALEAD Template_2015">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5" name="Text Placeholder 7"/>
          <p:cNvSpPr>
            <a:spLocks noGrp="1"/>
          </p:cNvSpPr>
          <p:nvPr>
            <p:ph type="body" sz="quarter" idx="14" hasCustomPrompt="1"/>
          </p:nvPr>
        </p:nvSpPr>
        <p:spPr>
          <a:xfrm>
            <a:off x="719137" y="842963"/>
            <a:ext cx="7934325" cy="396549"/>
          </a:xfrm>
        </p:spPr>
        <p:txBody>
          <a:bodyPr wrap="square">
            <a:spAutoFit/>
          </a:bodyPr>
          <a:lstStyle>
            <a:lvl1pPr>
              <a:buFont typeface="Arial" pitchFamily="34" charset="0"/>
              <a:buNone/>
              <a:defRPr/>
            </a:lvl1pPr>
          </a:lstStyle>
          <a:p>
            <a:pPr lvl="0"/>
            <a:r>
              <a:rPr lang="en-US" dirty="0"/>
              <a:t>Click to add subtitle</a:t>
            </a:r>
          </a:p>
        </p:txBody>
      </p:sp>
    </p:spTree>
    <p:extLst>
      <p:ext uri="{BB962C8B-B14F-4D97-AF65-F5344CB8AC3E}">
        <p14:creationId xmlns:p14="http://schemas.microsoft.com/office/powerpoint/2010/main" val="188954193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_EXALEAD Template_2015">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lvl1pPr>
              <a:defRPr baseline="0"/>
            </a:lvl1pPr>
          </a:lstStyle>
          <a:p>
            <a:r>
              <a:rPr lang="en-US"/>
              <a:t>Click to edit Master title style</a:t>
            </a:r>
            <a:endParaRPr lang="en-US" dirty="0"/>
          </a:p>
        </p:txBody>
      </p:sp>
    </p:spTree>
    <p:extLst>
      <p:ext uri="{BB962C8B-B14F-4D97-AF65-F5344CB8AC3E}">
        <p14:creationId xmlns:p14="http://schemas.microsoft.com/office/powerpoint/2010/main" val="2113751897"/>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Blank_EXALEAD Template_2015">
    <p:spTree>
      <p:nvGrpSpPr>
        <p:cNvPr id="1" name=""/>
        <p:cNvGrpSpPr/>
        <p:nvPr/>
      </p:nvGrpSpPr>
      <p:grpSpPr>
        <a:xfrm>
          <a:off x="0" y="0"/>
          <a:ext cx="0" cy="0"/>
          <a:chOff x="0" y="0"/>
          <a:chExt cx="0" cy="0"/>
        </a:xfrm>
      </p:grpSpPr>
    </p:spTree>
    <p:extLst>
      <p:ext uri="{BB962C8B-B14F-4D97-AF65-F5344CB8AC3E}">
        <p14:creationId xmlns:p14="http://schemas.microsoft.com/office/powerpoint/2010/main" val="2839815641"/>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Back Cover_EXALEAD Template_2015">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339975" y="41011"/>
            <a:ext cx="4464050" cy="4451853"/>
          </a:xfrm>
          <a:prstGeom prst="rect">
            <a:avLst/>
          </a:prstGeom>
        </p:spPr>
      </p:pic>
    </p:spTree>
    <p:extLst>
      <p:ext uri="{BB962C8B-B14F-4D97-AF65-F5344CB8AC3E}">
        <p14:creationId xmlns:p14="http://schemas.microsoft.com/office/powerpoint/2010/main" val="380251422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userDrawn="1">
  <p:cSld name="Title Slide_3DVIA Template_2015">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5786" y="903515"/>
            <a:ext cx="2919743" cy="3450051"/>
          </a:xfrm>
          <a:prstGeom prst="rect">
            <a:avLst/>
          </a:prstGeom>
        </p:spPr>
      </p:pic>
      <p:sp>
        <p:nvSpPr>
          <p:cNvPr id="12" name="Titre 1"/>
          <p:cNvSpPr>
            <a:spLocks noGrp="1"/>
          </p:cNvSpPr>
          <p:nvPr>
            <p:ph type="title" hasCustomPrompt="1"/>
          </p:nvPr>
        </p:nvSpPr>
        <p:spPr>
          <a:xfrm>
            <a:off x="3851920" y="891336"/>
            <a:ext cx="4752528" cy="374073"/>
          </a:xfrm>
        </p:spPr>
        <p:txBody>
          <a:bodyPr>
            <a:noAutofit/>
          </a:bodyPr>
          <a:lstStyle>
            <a:lvl1pPr algn="r">
              <a:defRPr lang="en-US" sz="3200" b="0" i="0" kern="1200" spc="0" baseline="0" noProof="0" dirty="0" smtClean="0">
                <a:solidFill>
                  <a:schemeClr val="tx1"/>
                </a:solidFill>
                <a:effectLst/>
                <a:latin typeface="+mj-lt"/>
                <a:ea typeface="+mj-ea"/>
                <a:cs typeface="3ds Light"/>
              </a:defRPr>
            </a:lvl1pPr>
          </a:lstStyle>
          <a:p>
            <a:r>
              <a:rPr lang="en-US" noProof="0" dirty="0"/>
              <a:t>Click to edit title</a:t>
            </a:r>
          </a:p>
        </p:txBody>
      </p:sp>
      <p:sp>
        <p:nvSpPr>
          <p:cNvPr id="9" name="Text Placeholder 14"/>
          <p:cNvSpPr>
            <a:spLocks noGrp="1"/>
          </p:cNvSpPr>
          <p:nvPr>
            <p:ph type="body" sz="quarter" idx="11" hasCustomPrompt="1"/>
          </p:nvPr>
        </p:nvSpPr>
        <p:spPr>
          <a:xfrm>
            <a:off x="4572000" y="1491630"/>
            <a:ext cx="4032250" cy="431800"/>
          </a:xfrm>
        </p:spPr>
        <p:txBody>
          <a:bodyPr anchor="ctr">
            <a:noAutofit/>
          </a:bodyPr>
          <a:lstStyle>
            <a:lvl1pPr algn="r">
              <a:lnSpc>
                <a:spcPct val="100000"/>
              </a:lnSpc>
              <a:spcBef>
                <a:spcPts val="0"/>
              </a:spcBef>
              <a:buFont typeface="Arial" pitchFamily="34" charset="0"/>
              <a:buNone/>
              <a:defRPr sz="2000" kern="900" spc="0" baseline="0">
                <a:solidFill>
                  <a:schemeClr val="tx1"/>
                </a:solidFill>
              </a:defRPr>
            </a:lvl1pPr>
            <a:lvl2pPr>
              <a:buFont typeface="Arial" pitchFamily="34" charset="0"/>
              <a:buNone/>
              <a:defRPr>
                <a:solidFill>
                  <a:schemeClr val="bg1"/>
                </a:solidFill>
              </a:defRPr>
            </a:lvl2pPr>
            <a:lvl3pPr>
              <a:buFont typeface="Arial" pitchFamily="34" charset="0"/>
              <a:buNone/>
              <a:defRPr>
                <a:solidFill>
                  <a:schemeClr val="bg1"/>
                </a:solidFill>
              </a:defRPr>
            </a:lvl3pPr>
            <a:lvl4pPr>
              <a:buFont typeface="Arial" pitchFamily="34" charset="0"/>
              <a:buNone/>
              <a:defRPr>
                <a:solidFill>
                  <a:schemeClr val="bg1"/>
                </a:solidFill>
              </a:defRPr>
            </a:lvl4pPr>
            <a:lvl5pPr>
              <a:buNone/>
              <a:defRPr>
                <a:solidFill>
                  <a:schemeClr val="bg1"/>
                </a:solidFill>
              </a:defRPr>
            </a:lvl5pPr>
          </a:lstStyle>
          <a:p>
            <a:pPr lvl="0"/>
            <a:r>
              <a:rPr lang="en-US" dirty="0"/>
              <a:t>Click to add subtitle</a:t>
            </a:r>
          </a:p>
        </p:txBody>
      </p:sp>
      <p:sp>
        <p:nvSpPr>
          <p:cNvPr id="13" name="TextBox 12"/>
          <p:cNvSpPr txBox="1"/>
          <p:nvPr userDrawn="1"/>
        </p:nvSpPr>
        <p:spPr>
          <a:xfrm rot="16200000">
            <a:off x="-2430000" y="2488561"/>
            <a:ext cx="5158228" cy="181106"/>
          </a:xfrm>
          <a:prstGeom prst="rect">
            <a:avLst/>
          </a:prstGeom>
          <a:noFill/>
        </p:spPr>
        <p:txBody>
          <a:bodyPr wrap="square" lIns="87916" tIns="43957" rIns="87916" bIns="43957"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600" b="1" i="0" cap="none" spc="0" dirty="0">
                <a:ln>
                  <a:noFill/>
                </a:ln>
                <a:solidFill>
                  <a:srgbClr val="005386"/>
                </a:solidFill>
                <a:effectLst/>
                <a:latin typeface="Arial Narrow" pitchFamily="34" charset="0"/>
                <a:cs typeface="Arial" pitchFamily="34" charset="0"/>
              </a:rPr>
              <a:t>3DS.COM</a:t>
            </a:r>
            <a:r>
              <a:rPr lang="en-US" sz="600" b="1" i="0" cap="none" spc="0" dirty="0">
                <a:ln>
                  <a:noFill/>
                </a:ln>
                <a:solidFill>
                  <a:schemeClr val="accent4"/>
                </a:solidFill>
                <a:effectLst/>
                <a:latin typeface="Arial Narrow" pitchFamily="34" charset="0"/>
                <a:cs typeface="Arial" pitchFamily="34" charset="0"/>
              </a:rPr>
              <a:t> </a:t>
            </a:r>
            <a:r>
              <a:rPr lang="en-US" sz="600" b="0" cap="none" spc="0" dirty="0">
                <a:ln>
                  <a:noFill/>
                </a:ln>
                <a:solidFill>
                  <a:srgbClr val="005386"/>
                </a:solidFill>
                <a:effectLst/>
                <a:latin typeface="Arial Narrow" pitchFamily="34" charset="0"/>
                <a:cs typeface="Arial" pitchFamily="34" charset="0"/>
              </a:rPr>
              <a:t>© </a:t>
            </a:r>
            <a:r>
              <a:rPr lang="en-US" sz="600" b="0" cap="none" spc="0" dirty="0" err="1">
                <a:ln>
                  <a:noFill/>
                </a:ln>
                <a:solidFill>
                  <a:srgbClr val="005386"/>
                </a:solidFill>
                <a:effectLst/>
                <a:latin typeface="Arial Narrow" pitchFamily="34" charset="0"/>
                <a:cs typeface="Arial" pitchFamily="34" charset="0"/>
              </a:rPr>
              <a:t>Dassault</a:t>
            </a:r>
            <a:r>
              <a:rPr lang="en-US" sz="600" b="0" cap="none" spc="0" dirty="0">
                <a:ln>
                  <a:noFill/>
                </a:ln>
                <a:solidFill>
                  <a:srgbClr val="005386"/>
                </a:solidFill>
                <a:effectLst/>
                <a:latin typeface="Arial Narrow" pitchFamily="34" charset="0"/>
                <a:cs typeface="Arial" pitchFamily="34" charset="0"/>
              </a:rPr>
              <a:t> </a:t>
            </a:r>
            <a:r>
              <a:rPr lang="en-US" sz="600" b="0" cap="none" spc="0" dirty="0" err="1">
                <a:ln>
                  <a:noFill/>
                </a:ln>
                <a:solidFill>
                  <a:srgbClr val="005386"/>
                </a:solidFill>
                <a:effectLst/>
                <a:latin typeface="Arial Narrow" pitchFamily="34" charset="0"/>
                <a:cs typeface="Arial" pitchFamily="34" charset="0"/>
              </a:rPr>
              <a:t>Systèmes</a:t>
            </a:r>
            <a:r>
              <a:rPr lang="en-US" sz="600" b="0" cap="none" spc="0" dirty="0">
                <a:ln>
                  <a:noFill/>
                </a:ln>
                <a:solidFill>
                  <a:srgbClr val="005386"/>
                </a:solidFill>
                <a:effectLst/>
                <a:latin typeface="Arial Narrow" pitchFamily="34" charset="0"/>
                <a:cs typeface="Arial" pitchFamily="34" charset="0"/>
              </a:rPr>
              <a:t> | </a:t>
            </a:r>
            <a:r>
              <a:rPr lang="en-US" sz="600" b="0" cap="none" spc="0" noProof="0" dirty="0">
                <a:ln>
                  <a:noFill/>
                </a:ln>
                <a:solidFill>
                  <a:srgbClr val="005386"/>
                </a:solidFill>
                <a:effectLst/>
                <a:latin typeface="Arial Narrow" pitchFamily="34" charset="0"/>
                <a:cs typeface="Arial" pitchFamily="34" charset="0"/>
              </a:rPr>
              <a:t>Confidential</a:t>
            </a:r>
            <a:r>
              <a:rPr lang="en-US" sz="600" b="0" cap="none" spc="0" dirty="0">
                <a:ln>
                  <a:noFill/>
                </a:ln>
                <a:solidFill>
                  <a:srgbClr val="005386"/>
                </a:solidFill>
                <a:effectLst/>
                <a:latin typeface="Arial Narrow" pitchFamily="34" charset="0"/>
                <a:cs typeface="Arial" pitchFamily="34" charset="0"/>
              </a:rPr>
              <a:t> Information | </a:t>
            </a:r>
            <a:fld id="{7932CEB9-7706-4840-A8AE-48D24CB336EF}" type="datetimeFigureOut">
              <a:rPr lang="en-US" sz="600" b="0" cap="none" spc="0" smtClean="0">
                <a:ln>
                  <a:noFill/>
                </a:ln>
                <a:solidFill>
                  <a:srgbClr val="005386"/>
                </a:solidFill>
                <a:effectLst/>
                <a:latin typeface="Arial Narrow" pitchFamily="34" charset="0"/>
                <a:cs typeface="Arial" pitchFamily="34" charset="0"/>
              </a:rPr>
              <a:pPr algn="ctr"/>
              <a:t>11/8/2020</a:t>
            </a:fld>
            <a:r>
              <a:rPr lang="en-US" sz="600" b="0" cap="none" spc="0" dirty="0">
                <a:ln>
                  <a:noFill/>
                </a:ln>
                <a:solidFill>
                  <a:srgbClr val="005386"/>
                </a:solidFill>
                <a:effectLst/>
                <a:latin typeface="Arial Narrow" pitchFamily="34" charset="0"/>
                <a:cs typeface="Arial" pitchFamily="34" charset="0"/>
              </a:rPr>
              <a:t> | ref.: 3DS_Document_2015</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92079" y="4719511"/>
            <a:ext cx="2580927" cy="243820"/>
          </a:xfrm>
          <a:prstGeom prst="rect">
            <a:avLst/>
          </a:prstGeom>
        </p:spPr>
      </p:pic>
    </p:spTree>
    <p:extLst>
      <p:ext uri="{BB962C8B-B14F-4D97-AF65-F5344CB8AC3E}">
        <p14:creationId xmlns:p14="http://schemas.microsoft.com/office/powerpoint/2010/main" val="36083911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Subtitle_CATIA Template_2015">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5" name="Text Placeholder 7"/>
          <p:cNvSpPr>
            <a:spLocks noGrp="1"/>
          </p:cNvSpPr>
          <p:nvPr>
            <p:ph type="body" sz="quarter" idx="14" hasCustomPrompt="1"/>
          </p:nvPr>
        </p:nvSpPr>
        <p:spPr>
          <a:xfrm>
            <a:off x="719137" y="842963"/>
            <a:ext cx="7934325" cy="396549"/>
          </a:xfrm>
        </p:spPr>
        <p:txBody>
          <a:bodyPr wrap="square">
            <a:spAutoFit/>
          </a:bodyPr>
          <a:lstStyle>
            <a:lvl1pPr>
              <a:buFont typeface="Arial" pitchFamily="34" charset="0"/>
              <a:buNone/>
              <a:defRPr/>
            </a:lvl1pPr>
          </a:lstStyle>
          <a:p>
            <a:pPr lvl="0"/>
            <a:r>
              <a:rPr lang="en-US" dirty="0"/>
              <a:t>Click to add subtitle</a:t>
            </a:r>
          </a:p>
        </p:txBody>
      </p:sp>
    </p:spTree>
    <p:extLst>
      <p:ext uri="{BB962C8B-B14F-4D97-AF65-F5344CB8AC3E}">
        <p14:creationId xmlns:p14="http://schemas.microsoft.com/office/powerpoint/2010/main" val="3640589344"/>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preserve="1" userDrawn="1">
  <p:cSld name="Title Slide Blue_3DVIA Template_2015">
    <p:bg>
      <p:bgPr>
        <a:solidFill>
          <a:schemeClr val="accent1"/>
        </a:solidFill>
        <a:effectLst/>
      </p:bgPr>
    </p:bg>
    <p:spTree>
      <p:nvGrpSpPr>
        <p:cNvPr id="1" name=""/>
        <p:cNvGrpSpPr/>
        <p:nvPr/>
      </p:nvGrpSpPr>
      <p:grpSpPr>
        <a:xfrm>
          <a:off x="0" y="0"/>
          <a:ext cx="0" cy="0"/>
          <a:chOff x="0" y="0"/>
          <a:chExt cx="0" cy="0"/>
        </a:xfrm>
      </p:grpSpPr>
      <p:sp>
        <p:nvSpPr>
          <p:cNvPr id="9" name="Titre 1"/>
          <p:cNvSpPr>
            <a:spLocks noGrp="1"/>
          </p:cNvSpPr>
          <p:nvPr>
            <p:ph type="title" hasCustomPrompt="1"/>
          </p:nvPr>
        </p:nvSpPr>
        <p:spPr>
          <a:xfrm>
            <a:off x="3851920" y="891336"/>
            <a:ext cx="4752528" cy="374073"/>
          </a:xfrm>
        </p:spPr>
        <p:txBody>
          <a:bodyPr>
            <a:noAutofit/>
          </a:bodyPr>
          <a:lstStyle>
            <a:lvl1pPr algn="r">
              <a:defRPr lang="en-US" sz="3200" b="0" i="0" kern="1200" spc="0" baseline="0" noProof="0" dirty="0" smtClean="0">
                <a:solidFill>
                  <a:schemeClr val="bg1"/>
                </a:solidFill>
                <a:effectLst/>
                <a:latin typeface="+mj-lt"/>
                <a:ea typeface="+mj-ea"/>
                <a:cs typeface="3ds Light"/>
              </a:defRPr>
            </a:lvl1pPr>
          </a:lstStyle>
          <a:p>
            <a:r>
              <a:rPr lang="en-US" noProof="0" dirty="0"/>
              <a:t>Click to edit title</a:t>
            </a:r>
          </a:p>
        </p:txBody>
      </p:sp>
      <p:sp>
        <p:nvSpPr>
          <p:cNvPr id="15" name="Text Placeholder 14"/>
          <p:cNvSpPr>
            <a:spLocks noGrp="1"/>
          </p:cNvSpPr>
          <p:nvPr>
            <p:ph type="body" sz="quarter" idx="11" hasCustomPrompt="1"/>
          </p:nvPr>
        </p:nvSpPr>
        <p:spPr>
          <a:xfrm>
            <a:off x="4572000" y="1491630"/>
            <a:ext cx="4032250" cy="431800"/>
          </a:xfrm>
        </p:spPr>
        <p:txBody>
          <a:bodyPr anchor="ctr">
            <a:normAutofit/>
          </a:bodyPr>
          <a:lstStyle>
            <a:lvl1pPr algn="r">
              <a:lnSpc>
                <a:spcPct val="100000"/>
              </a:lnSpc>
              <a:spcBef>
                <a:spcPts val="0"/>
              </a:spcBef>
              <a:buFont typeface="Arial" pitchFamily="34" charset="0"/>
              <a:buNone/>
              <a:defRPr sz="2000" baseline="0">
                <a:solidFill>
                  <a:schemeClr val="bg1"/>
                </a:solidFill>
                <a:latin typeface="+mj-lt"/>
              </a:defRPr>
            </a:lvl1pPr>
            <a:lvl2pPr>
              <a:buFont typeface="Arial" pitchFamily="34" charset="0"/>
              <a:buNone/>
              <a:defRPr>
                <a:solidFill>
                  <a:schemeClr val="bg1"/>
                </a:solidFill>
              </a:defRPr>
            </a:lvl2pPr>
            <a:lvl3pPr>
              <a:buFont typeface="Arial" pitchFamily="34" charset="0"/>
              <a:buNone/>
              <a:defRPr>
                <a:solidFill>
                  <a:schemeClr val="bg1"/>
                </a:solidFill>
              </a:defRPr>
            </a:lvl3pPr>
            <a:lvl4pPr>
              <a:buFont typeface="Arial" pitchFamily="34" charset="0"/>
              <a:buNone/>
              <a:defRPr>
                <a:solidFill>
                  <a:schemeClr val="bg1"/>
                </a:solidFill>
              </a:defRPr>
            </a:lvl4pPr>
            <a:lvl5pPr>
              <a:buNone/>
              <a:defRPr>
                <a:solidFill>
                  <a:schemeClr val="bg1"/>
                </a:solidFill>
              </a:defRPr>
            </a:lvl5pPr>
          </a:lstStyle>
          <a:p>
            <a:pPr lvl="0"/>
            <a:r>
              <a:rPr lang="en-US" dirty="0"/>
              <a:t>Click to add subtitle</a:t>
            </a:r>
          </a:p>
        </p:txBody>
      </p:sp>
      <p:sp>
        <p:nvSpPr>
          <p:cNvPr id="14" name="TextBox 13"/>
          <p:cNvSpPr txBox="1"/>
          <p:nvPr userDrawn="1"/>
        </p:nvSpPr>
        <p:spPr>
          <a:xfrm rot="16200000">
            <a:off x="-2430000" y="2488561"/>
            <a:ext cx="5158228" cy="181106"/>
          </a:xfrm>
          <a:prstGeom prst="rect">
            <a:avLst/>
          </a:prstGeom>
          <a:noFill/>
        </p:spPr>
        <p:txBody>
          <a:bodyPr wrap="square" lIns="87916" tIns="43957" rIns="87916" bIns="43957"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600" b="1" i="0" cap="none" spc="0" dirty="0">
                <a:ln>
                  <a:noFill/>
                </a:ln>
                <a:solidFill>
                  <a:schemeClr val="bg1"/>
                </a:solidFill>
                <a:effectLst/>
                <a:latin typeface="Arial Narrow" pitchFamily="34" charset="0"/>
                <a:cs typeface="Arial" pitchFamily="34" charset="0"/>
              </a:rPr>
              <a:t>3DS.COM</a:t>
            </a:r>
            <a:r>
              <a:rPr lang="en-US" sz="600" b="0" cap="none" spc="0" baseline="0" dirty="0">
                <a:ln>
                  <a:noFill/>
                </a:ln>
                <a:solidFill>
                  <a:schemeClr val="bg1"/>
                </a:solidFill>
                <a:effectLst/>
                <a:latin typeface="Arial Narrow" pitchFamily="34" charset="0"/>
                <a:cs typeface="Arial" pitchFamily="34" charset="0"/>
              </a:rPr>
              <a:t> </a:t>
            </a:r>
            <a:r>
              <a:rPr lang="en-US" sz="600" b="0" cap="none" spc="0" dirty="0">
                <a:ln>
                  <a:noFill/>
                </a:ln>
                <a:solidFill>
                  <a:schemeClr val="bg1"/>
                </a:solidFill>
                <a:effectLst/>
                <a:latin typeface="Arial Narrow" pitchFamily="34" charset="0"/>
                <a:cs typeface="Arial" pitchFamily="34" charset="0"/>
              </a:rPr>
              <a:t>© </a:t>
            </a:r>
            <a:r>
              <a:rPr lang="en-US" sz="600" b="0" cap="none" spc="0" dirty="0" err="1">
                <a:ln>
                  <a:noFill/>
                </a:ln>
                <a:solidFill>
                  <a:schemeClr val="bg1"/>
                </a:solidFill>
                <a:effectLst/>
                <a:latin typeface="Arial Narrow" pitchFamily="34" charset="0"/>
                <a:cs typeface="Arial" pitchFamily="34" charset="0"/>
              </a:rPr>
              <a:t>Dassault</a:t>
            </a:r>
            <a:r>
              <a:rPr lang="en-US" sz="600" b="0" cap="none" spc="0" dirty="0">
                <a:ln>
                  <a:noFill/>
                </a:ln>
                <a:solidFill>
                  <a:schemeClr val="bg1"/>
                </a:solidFill>
                <a:effectLst/>
                <a:latin typeface="Arial Narrow" pitchFamily="34" charset="0"/>
                <a:cs typeface="Arial" pitchFamily="34" charset="0"/>
              </a:rPr>
              <a:t> </a:t>
            </a:r>
            <a:r>
              <a:rPr lang="en-US" sz="600" b="0" cap="none" spc="0" dirty="0" err="1">
                <a:ln>
                  <a:noFill/>
                </a:ln>
                <a:solidFill>
                  <a:schemeClr val="bg1"/>
                </a:solidFill>
                <a:effectLst/>
                <a:latin typeface="Arial Narrow" pitchFamily="34" charset="0"/>
                <a:cs typeface="Arial" pitchFamily="34" charset="0"/>
              </a:rPr>
              <a:t>Systèmes</a:t>
            </a:r>
            <a:r>
              <a:rPr lang="en-US" sz="600" b="0" cap="none" spc="0" dirty="0">
                <a:ln>
                  <a:noFill/>
                </a:ln>
                <a:solidFill>
                  <a:schemeClr val="bg1"/>
                </a:solidFill>
                <a:effectLst/>
                <a:latin typeface="Arial Narrow" pitchFamily="34" charset="0"/>
                <a:cs typeface="Arial" pitchFamily="34" charset="0"/>
              </a:rPr>
              <a:t> | </a:t>
            </a:r>
            <a:r>
              <a:rPr lang="en-US" sz="600" b="0" cap="none" spc="0" noProof="0" dirty="0">
                <a:ln>
                  <a:noFill/>
                </a:ln>
                <a:solidFill>
                  <a:schemeClr val="bg1"/>
                </a:solidFill>
                <a:effectLst/>
                <a:latin typeface="Arial Narrow" pitchFamily="34" charset="0"/>
                <a:cs typeface="Arial" pitchFamily="34" charset="0"/>
              </a:rPr>
              <a:t>Confidential</a:t>
            </a:r>
            <a:r>
              <a:rPr lang="en-US" sz="600" b="0" cap="none" spc="0" dirty="0">
                <a:ln>
                  <a:noFill/>
                </a:ln>
                <a:solidFill>
                  <a:schemeClr val="bg1"/>
                </a:solidFill>
                <a:effectLst/>
                <a:latin typeface="Arial Narrow" pitchFamily="34" charset="0"/>
                <a:cs typeface="Arial" pitchFamily="34" charset="0"/>
              </a:rPr>
              <a:t> Information | </a:t>
            </a:r>
            <a:fld id="{7932CEB9-7706-4840-A8AE-48D24CB336EF}" type="datetimeFigureOut">
              <a:rPr lang="en-US" sz="600" b="0" cap="none" spc="0" smtClean="0">
                <a:ln>
                  <a:noFill/>
                </a:ln>
                <a:solidFill>
                  <a:schemeClr val="bg1"/>
                </a:solidFill>
                <a:effectLst/>
                <a:latin typeface="Arial Narrow" pitchFamily="34" charset="0"/>
                <a:cs typeface="Arial" pitchFamily="34" charset="0"/>
              </a:rPr>
              <a:pPr marL="0" marR="0" indent="0" algn="ctr" defTabSz="914400" rtl="0" eaLnBrk="1" fontAlgn="auto" latinLnBrk="0" hangingPunct="1">
                <a:lnSpc>
                  <a:spcPct val="100000"/>
                </a:lnSpc>
                <a:spcBef>
                  <a:spcPts val="0"/>
                </a:spcBef>
                <a:spcAft>
                  <a:spcPts val="0"/>
                </a:spcAft>
                <a:buClrTx/>
                <a:buSzTx/>
                <a:buFontTx/>
                <a:buNone/>
                <a:tabLst/>
                <a:defRPr/>
              </a:pPr>
              <a:t>11/8/2020</a:t>
            </a:fld>
            <a:r>
              <a:rPr lang="en-US" sz="600" b="0" cap="none" spc="0" dirty="0">
                <a:ln>
                  <a:noFill/>
                </a:ln>
                <a:solidFill>
                  <a:schemeClr val="bg1"/>
                </a:solidFill>
                <a:effectLst/>
                <a:latin typeface="Arial Narrow" pitchFamily="34" charset="0"/>
                <a:cs typeface="Arial" pitchFamily="34" charset="0"/>
              </a:rPr>
              <a:t> | ref.: 3DS_Document_2015</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5786" y="903515"/>
            <a:ext cx="2919743" cy="3450051"/>
          </a:xfrm>
          <a:prstGeom prst="rect">
            <a:avLst/>
          </a:prstGeom>
        </p:spPr>
      </p:pic>
    </p:spTree>
    <p:extLst>
      <p:ext uri="{BB962C8B-B14F-4D97-AF65-F5344CB8AC3E}">
        <p14:creationId xmlns:p14="http://schemas.microsoft.com/office/powerpoint/2010/main" val="3158424671"/>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Agenda Slide_3DVIA Template_2015">
    <p:spTree>
      <p:nvGrpSpPr>
        <p:cNvPr id="1" name=""/>
        <p:cNvGrpSpPr/>
        <p:nvPr/>
      </p:nvGrpSpPr>
      <p:grpSpPr>
        <a:xfrm>
          <a:off x="0" y="0"/>
          <a:ext cx="0" cy="0"/>
          <a:chOff x="0" y="0"/>
          <a:chExt cx="0" cy="0"/>
        </a:xfrm>
      </p:grpSpPr>
      <p:sp>
        <p:nvSpPr>
          <p:cNvPr id="4" name="Espace réservé du texte 5"/>
          <p:cNvSpPr>
            <a:spLocks noGrp="1"/>
          </p:cNvSpPr>
          <p:nvPr>
            <p:ph type="body" sz="quarter" idx="11" hasCustomPrompt="1"/>
          </p:nvPr>
        </p:nvSpPr>
        <p:spPr>
          <a:xfrm>
            <a:off x="729343" y="1131670"/>
            <a:ext cx="7924119" cy="360000"/>
          </a:xfrm>
          <a:solidFill>
            <a:schemeClr val="tx1"/>
          </a:solidFill>
        </p:spPr>
        <p:txBody>
          <a:bodyPr lIns="288000" tIns="36000" rIns="72000" bIns="36000" anchor="ctr"/>
          <a:lstStyle>
            <a:lvl1pPr marL="0" indent="0">
              <a:spcBef>
                <a:spcPts val="0"/>
              </a:spcBef>
              <a:buNone/>
              <a:defRPr baseline="0">
                <a:solidFill>
                  <a:schemeClr val="bg1"/>
                </a:solidFill>
              </a:defRPr>
            </a:lvl1pPr>
          </a:lstStyle>
          <a:p>
            <a:pPr lvl="0"/>
            <a:r>
              <a:rPr lang="en-US" noProof="0"/>
              <a:t>First item</a:t>
            </a:r>
          </a:p>
        </p:txBody>
      </p:sp>
      <p:sp>
        <p:nvSpPr>
          <p:cNvPr id="6" name="Espace réservé du texte 5"/>
          <p:cNvSpPr>
            <a:spLocks noGrp="1"/>
          </p:cNvSpPr>
          <p:nvPr>
            <p:ph type="body" sz="quarter" idx="13" hasCustomPrompt="1"/>
          </p:nvPr>
        </p:nvSpPr>
        <p:spPr>
          <a:xfrm>
            <a:off x="729343" y="1668708"/>
            <a:ext cx="7924119" cy="360000"/>
          </a:xfrm>
          <a:noFill/>
        </p:spPr>
        <p:txBody>
          <a:bodyPr lIns="288000" tIns="36000" rIns="72000" bIns="36000" anchor="ctr"/>
          <a:lstStyle>
            <a:lvl1pPr marL="0" indent="0">
              <a:spcBef>
                <a:spcPts val="0"/>
              </a:spcBef>
              <a:buNone/>
              <a:defRPr baseline="0">
                <a:solidFill>
                  <a:schemeClr val="tx1"/>
                </a:solidFill>
              </a:defRPr>
            </a:lvl1pPr>
          </a:lstStyle>
          <a:p>
            <a:pPr lvl="0"/>
            <a:r>
              <a:rPr lang="en-US" noProof="0"/>
              <a:t>Second item</a:t>
            </a:r>
          </a:p>
        </p:txBody>
      </p:sp>
      <p:sp>
        <p:nvSpPr>
          <p:cNvPr id="8" name="Espace réservé du texte 5"/>
          <p:cNvSpPr>
            <a:spLocks noGrp="1"/>
          </p:cNvSpPr>
          <p:nvPr>
            <p:ph type="body" sz="quarter" idx="15" hasCustomPrompt="1"/>
          </p:nvPr>
        </p:nvSpPr>
        <p:spPr>
          <a:xfrm>
            <a:off x="729343" y="2211750"/>
            <a:ext cx="7924119" cy="360000"/>
          </a:xfrm>
          <a:noFill/>
        </p:spPr>
        <p:txBody>
          <a:bodyPr lIns="288000" tIns="36000" rIns="72000" bIns="36000" anchor="ctr"/>
          <a:lstStyle>
            <a:lvl1pPr marL="0" indent="0">
              <a:spcBef>
                <a:spcPts val="0"/>
              </a:spcBef>
              <a:buNone/>
              <a:defRPr baseline="0">
                <a:solidFill>
                  <a:schemeClr val="tx1"/>
                </a:solidFill>
              </a:defRPr>
            </a:lvl1pPr>
          </a:lstStyle>
          <a:p>
            <a:pPr lvl="0"/>
            <a:r>
              <a:rPr lang="en-US" noProof="0"/>
              <a:t>Third item</a:t>
            </a:r>
          </a:p>
        </p:txBody>
      </p:sp>
      <p:sp>
        <p:nvSpPr>
          <p:cNvPr id="10" name="Espace réservé du texte 5"/>
          <p:cNvSpPr>
            <a:spLocks noGrp="1"/>
          </p:cNvSpPr>
          <p:nvPr>
            <p:ph type="body" sz="quarter" idx="17" hasCustomPrompt="1"/>
          </p:nvPr>
        </p:nvSpPr>
        <p:spPr>
          <a:xfrm>
            <a:off x="729343" y="2751810"/>
            <a:ext cx="7924119" cy="360000"/>
          </a:xfrm>
          <a:noFill/>
        </p:spPr>
        <p:txBody>
          <a:bodyPr lIns="288000" tIns="36000" rIns="72000" bIns="36000" anchor="ctr"/>
          <a:lstStyle>
            <a:lvl1pPr marL="0" indent="0">
              <a:spcBef>
                <a:spcPts val="0"/>
              </a:spcBef>
              <a:buNone/>
              <a:defRPr baseline="0">
                <a:solidFill>
                  <a:schemeClr val="tx1"/>
                </a:solidFill>
              </a:defRPr>
            </a:lvl1pPr>
          </a:lstStyle>
          <a:p>
            <a:pPr lvl="0"/>
            <a:r>
              <a:rPr lang="en-US" noProof="0"/>
              <a:t>Fourth item</a:t>
            </a:r>
          </a:p>
        </p:txBody>
      </p:sp>
      <p:sp>
        <p:nvSpPr>
          <p:cNvPr id="12" name="Espace réservé du texte 5"/>
          <p:cNvSpPr>
            <a:spLocks noGrp="1"/>
          </p:cNvSpPr>
          <p:nvPr>
            <p:ph type="body" sz="quarter" idx="19" hasCustomPrompt="1"/>
          </p:nvPr>
        </p:nvSpPr>
        <p:spPr>
          <a:xfrm>
            <a:off x="729343" y="3291870"/>
            <a:ext cx="7924119" cy="360000"/>
          </a:xfrm>
          <a:noFill/>
        </p:spPr>
        <p:txBody>
          <a:bodyPr lIns="288000" tIns="36000" rIns="72000" bIns="36000" anchor="ctr"/>
          <a:lstStyle>
            <a:lvl1pPr marL="0" indent="0">
              <a:spcBef>
                <a:spcPts val="0"/>
              </a:spcBef>
              <a:buNone/>
              <a:defRPr baseline="0">
                <a:solidFill>
                  <a:schemeClr val="tx1"/>
                </a:solidFill>
              </a:defRPr>
            </a:lvl1pPr>
          </a:lstStyle>
          <a:p>
            <a:pPr lvl="0"/>
            <a:r>
              <a:rPr lang="en-US" noProof="0"/>
              <a:t>Fifth item</a:t>
            </a:r>
          </a:p>
        </p:txBody>
      </p:sp>
      <p:sp>
        <p:nvSpPr>
          <p:cNvPr id="14" name="Espace réservé du texte 5"/>
          <p:cNvSpPr>
            <a:spLocks noGrp="1"/>
          </p:cNvSpPr>
          <p:nvPr>
            <p:ph type="body" sz="quarter" idx="21" hasCustomPrompt="1"/>
          </p:nvPr>
        </p:nvSpPr>
        <p:spPr>
          <a:xfrm>
            <a:off x="729343" y="3831930"/>
            <a:ext cx="7924119" cy="360000"/>
          </a:xfrm>
          <a:noFill/>
        </p:spPr>
        <p:txBody>
          <a:bodyPr lIns="288000" tIns="36000" rIns="72000" bIns="36000" anchor="ctr"/>
          <a:lstStyle>
            <a:lvl1pPr marL="0" indent="0">
              <a:spcBef>
                <a:spcPts val="0"/>
              </a:spcBef>
              <a:buNone/>
              <a:defRPr baseline="0">
                <a:solidFill>
                  <a:schemeClr val="tx1"/>
                </a:solidFill>
              </a:defRPr>
            </a:lvl1pPr>
          </a:lstStyle>
          <a:p>
            <a:pPr lvl="0"/>
            <a:r>
              <a:rPr lang="en-US" noProof="0"/>
              <a:t>Sixth item</a:t>
            </a:r>
          </a:p>
        </p:txBody>
      </p:sp>
      <p:sp>
        <p:nvSpPr>
          <p:cNvPr id="16" name="Title 15"/>
          <p:cNvSpPr>
            <a:spLocks noGrp="1"/>
          </p:cNvSpPr>
          <p:nvPr>
            <p:ph type="title"/>
          </p:nvPr>
        </p:nvSpPr>
        <p:spPr/>
        <p:txBody>
          <a:bodyPr/>
          <a:lstStyle>
            <a:lvl1pPr>
              <a:defRPr baseline="0"/>
            </a:lvl1pPr>
          </a:lstStyle>
          <a:p>
            <a:r>
              <a:rPr lang="en-US"/>
              <a:t>Click to edit Master title style</a:t>
            </a:r>
            <a:endParaRPr lang="en-US" dirty="0"/>
          </a:p>
        </p:txBody>
      </p:sp>
    </p:spTree>
    <p:extLst>
      <p:ext uri="{BB962C8B-B14F-4D97-AF65-F5344CB8AC3E}">
        <p14:creationId xmlns:p14="http://schemas.microsoft.com/office/powerpoint/2010/main" val="46019965"/>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Section Header_3DVIA Template_2015">
    <p:spTree>
      <p:nvGrpSpPr>
        <p:cNvPr id="1" name=""/>
        <p:cNvGrpSpPr/>
        <p:nvPr/>
      </p:nvGrpSpPr>
      <p:grpSpPr>
        <a:xfrm>
          <a:off x="0" y="0"/>
          <a:ext cx="0" cy="0"/>
          <a:chOff x="0" y="0"/>
          <a:chExt cx="0" cy="0"/>
        </a:xfrm>
      </p:grpSpPr>
      <p:sp>
        <p:nvSpPr>
          <p:cNvPr id="22" name="Text Placeholder 16"/>
          <p:cNvSpPr>
            <a:spLocks noGrp="1"/>
          </p:cNvSpPr>
          <p:nvPr>
            <p:ph type="body" sz="quarter" idx="11" hasCustomPrompt="1"/>
          </p:nvPr>
        </p:nvSpPr>
        <p:spPr>
          <a:xfrm>
            <a:off x="1367644" y="879562"/>
            <a:ext cx="7272808" cy="648072"/>
          </a:xfrm>
        </p:spPr>
        <p:txBody>
          <a:bodyPr anchor="ctr">
            <a:noAutofit/>
          </a:bodyPr>
          <a:lstStyle>
            <a:lvl1pPr algn="r">
              <a:lnSpc>
                <a:spcPct val="100000"/>
              </a:lnSpc>
              <a:spcBef>
                <a:spcPts val="0"/>
              </a:spcBef>
              <a:buFont typeface="Arial" pitchFamily="34" charset="0"/>
              <a:buNone/>
              <a:defRPr sz="3200" baseline="0"/>
            </a:lvl1pPr>
            <a:lvl2pPr>
              <a:buFont typeface="Arial" pitchFamily="34" charset="0"/>
              <a:buNone/>
              <a:defRPr/>
            </a:lvl2pPr>
            <a:lvl3pPr>
              <a:buFont typeface="Arial" pitchFamily="34" charset="0"/>
              <a:buNone/>
              <a:defRPr/>
            </a:lvl3pPr>
            <a:lvl4pPr>
              <a:buFont typeface="Arial" pitchFamily="34" charset="0"/>
              <a:buNone/>
              <a:defRPr/>
            </a:lvl4pPr>
            <a:lvl5pPr>
              <a:buNone/>
              <a:defRPr/>
            </a:lvl5pPr>
          </a:lstStyle>
          <a:p>
            <a:pPr lvl="0"/>
            <a:r>
              <a:rPr lang="en-US" dirty="0"/>
              <a:t>Click to edit Master title style</a:t>
            </a:r>
          </a:p>
        </p:txBody>
      </p:sp>
      <p:sp>
        <p:nvSpPr>
          <p:cNvPr id="23" name="Text Placeholder 20"/>
          <p:cNvSpPr>
            <a:spLocks noGrp="1"/>
          </p:cNvSpPr>
          <p:nvPr>
            <p:ph type="body" sz="quarter" idx="12" hasCustomPrompt="1"/>
          </p:nvPr>
        </p:nvSpPr>
        <p:spPr>
          <a:xfrm>
            <a:off x="1368425" y="1707654"/>
            <a:ext cx="7272338" cy="468313"/>
          </a:xfrm>
        </p:spPr>
        <p:txBody>
          <a:bodyPr vert="horz" lIns="87916" tIns="43957" rIns="87916" bIns="43957" rtlCol="0" anchor="ctr">
            <a:noAutofit/>
          </a:bodyPr>
          <a:lstStyle>
            <a:lvl1pPr algn="r">
              <a:lnSpc>
                <a:spcPct val="100000"/>
              </a:lnSpc>
              <a:buFont typeface="Arial" pitchFamily="34" charset="0"/>
              <a:buNone/>
              <a:defRPr lang="en-US" sz="2000" b="0" i="0" kern="900" spc="0" baseline="0" dirty="0" smtClean="0">
                <a:solidFill>
                  <a:schemeClr val="tx1"/>
                </a:solidFill>
                <a:latin typeface="+mj-lt"/>
                <a:ea typeface="+mn-ea"/>
                <a:cs typeface="3ds Light"/>
              </a:defRPr>
            </a:lvl1pPr>
          </a:lstStyle>
          <a:p>
            <a:pPr marL="187200" lvl="0" indent="-259200" algn="r" defTabSz="879152" rtl="0" eaLnBrk="1" latinLnBrk="0" hangingPunct="1">
              <a:lnSpc>
                <a:spcPts val="2000"/>
              </a:lnSpc>
              <a:spcBef>
                <a:spcPts val="0"/>
              </a:spcBef>
              <a:buSzPct val="100000"/>
            </a:pPr>
            <a:r>
              <a:rPr lang="en-US" dirty="0"/>
              <a:t>Click to add subtitle</a:t>
            </a:r>
          </a:p>
        </p:txBody>
      </p:sp>
    </p:spTree>
    <p:extLst>
      <p:ext uri="{BB962C8B-B14F-4D97-AF65-F5344CB8AC3E}">
        <p14:creationId xmlns:p14="http://schemas.microsoft.com/office/powerpoint/2010/main" val="2937049073"/>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Subtitle Content_3DVIA Template_2015">
    <p:spTree>
      <p:nvGrpSpPr>
        <p:cNvPr id="1" name=""/>
        <p:cNvGrpSpPr/>
        <p:nvPr/>
      </p:nvGrpSpPr>
      <p:grpSpPr>
        <a:xfrm>
          <a:off x="0" y="0"/>
          <a:ext cx="0" cy="0"/>
          <a:chOff x="0" y="0"/>
          <a:chExt cx="0" cy="0"/>
        </a:xfrm>
      </p:grpSpPr>
      <p:sp>
        <p:nvSpPr>
          <p:cNvPr id="8" name="Text Placeholder 7"/>
          <p:cNvSpPr>
            <a:spLocks noGrp="1"/>
          </p:cNvSpPr>
          <p:nvPr>
            <p:ph type="body" sz="quarter" idx="14" hasCustomPrompt="1"/>
          </p:nvPr>
        </p:nvSpPr>
        <p:spPr>
          <a:xfrm>
            <a:off x="719572" y="842963"/>
            <a:ext cx="7926407" cy="396549"/>
          </a:xfrm>
        </p:spPr>
        <p:txBody>
          <a:bodyPr wrap="square">
            <a:spAutoFit/>
          </a:bodyPr>
          <a:lstStyle>
            <a:lvl1pPr>
              <a:buFont typeface="Arial" pitchFamily="34" charset="0"/>
              <a:buNone/>
              <a:defRPr baseline="0"/>
            </a:lvl1pPr>
          </a:lstStyle>
          <a:p>
            <a:pPr lvl="0"/>
            <a:r>
              <a:rPr lang="en-US" dirty="0"/>
              <a:t>Click to add subtitle</a:t>
            </a:r>
          </a:p>
        </p:txBody>
      </p:sp>
      <p:sp>
        <p:nvSpPr>
          <p:cNvPr id="5" name="Title 4"/>
          <p:cNvSpPr>
            <a:spLocks noGrp="1"/>
          </p:cNvSpPr>
          <p:nvPr>
            <p:ph type="title"/>
          </p:nvPr>
        </p:nvSpPr>
        <p:spPr>
          <a:xfrm>
            <a:off x="719572" y="361747"/>
            <a:ext cx="7920880" cy="374073"/>
          </a:xfrm>
        </p:spPr>
        <p:txBody>
          <a:bodyPr/>
          <a:lstStyle/>
          <a:p>
            <a:r>
              <a:rPr lang="en-US" dirty="0"/>
              <a:t>Click to edit Master title style</a:t>
            </a:r>
          </a:p>
        </p:txBody>
      </p:sp>
      <p:sp>
        <p:nvSpPr>
          <p:cNvPr id="7" name="Content Placeholder 6"/>
          <p:cNvSpPr>
            <a:spLocks noGrp="1"/>
          </p:cNvSpPr>
          <p:nvPr>
            <p:ph sz="quarter" idx="15"/>
          </p:nvPr>
        </p:nvSpPr>
        <p:spPr>
          <a:xfrm>
            <a:off x="719571" y="1276350"/>
            <a:ext cx="7950899" cy="3167608"/>
          </a:xfrm>
        </p:spPr>
        <p:txBody>
          <a:bodyPr/>
          <a:lstStyle>
            <a:lvl1pPr marL="252000" indent="-252000">
              <a:spcBef>
                <a:spcPts val="800"/>
              </a:spcBef>
              <a:defRPr/>
            </a:lvl1pPr>
            <a:lvl2pPr>
              <a:spcBef>
                <a:spcPts val="600"/>
              </a:spcBef>
              <a:defRPr/>
            </a:lvl2pPr>
            <a:lvl3pPr>
              <a:spcBef>
                <a:spcPts val="400"/>
              </a:spcBef>
              <a:defRPr/>
            </a:lvl3pPr>
            <a:lvl4pPr>
              <a:spcBef>
                <a:spcPts val="400"/>
              </a:spcBef>
              <a:defRPr spc="0" baseline="0"/>
            </a:lvl4pPr>
            <a:lvl5pPr>
              <a:spcBef>
                <a:spcPts val="4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55281046"/>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and Content Only_3DVIA Template_2015">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Click to edit Master title style</a:t>
            </a:r>
          </a:p>
        </p:txBody>
      </p:sp>
      <p:sp>
        <p:nvSpPr>
          <p:cNvPr id="5" name="Content Placeholder 6"/>
          <p:cNvSpPr>
            <a:spLocks noGrp="1"/>
          </p:cNvSpPr>
          <p:nvPr>
            <p:ph sz="quarter" idx="15"/>
          </p:nvPr>
        </p:nvSpPr>
        <p:spPr>
          <a:xfrm>
            <a:off x="719138" y="879561"/>
            <a:ext cx="7921625" cy="3684501"/>
          </a:xfrm>
        </p:spPr>
        <p:txBody>
          <a:bodyPr/>
          <a:lstStyle>
            <a:lvl4pPr>
              <a:defRPr spc="0" baseline="0"/>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29652266"/>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wo Content_3DVIA Template_2015">
    <p:spTree>
      <p:nvGrpSpPr>
        <p:cNvPr id="1" name=""/>
        <p:cNvGrpSpPr/>
        <p:nvPr/>
      </p:nvGrpSpPr>
      <p:grpSpPr>
        <a:xfrm>
          <a:off x="0" y="0"/>
          <a:ext cx="0" cy="0"/>
          <a:chOff x="0" y="0"/>
          <a:chExt cx="0" cy="0"/>
        </a:xfrm>
      </p:grpSpPr>
      <p:sp>
        <p:nvSpPr>
          <p:cNvPr id="2" name="Titre 1"/>
          <p:cNvSpPr>
            <a:spLocks noGrp="1"/>
          </p:cNvSpPr>
          <p:nvPr>
            <p:ph type="title"/>
          </p:nvPr>
        </p:nvSpPr>
        <p:spPr>
          <a:xfrm>
            <a:off x="719572" y="361747"/>
            <a:ext cx="7920880" cy="374073"/>
          </a:xfrm>
        </p:spPr>
        <p:txBody>
          <a:bodyPr/>
          <a:lstStyle>
            <a:lvl1pPr algn="l">
              <a:defRPr baseline="0"/>
            </a:lvl1pPr>
          </a:lstStyle>
          <a:p>
            <a:r>
              <a:rPr lang="en-US"/>
              <a:t>Click to edit Master title style</a:t>
            </a:r>
            <a:endParaRPr lang="fr-FR" dirty="0"/>
          </a:p>
        </p:txBody>
      </p:sp>
      <p:sp>
        <p:nvSpPr>
          <p:cNvPr id="7" name="Text Placeholder 7"/>
          <p:cNvSpPr>
            <a:spLocks noGrp="1"/>
          </p:cNvSpPr>
          <p:nvPr>
            <p:ph type="body" sz="quarter" idx="14" hasCustomPrompt="1"/>
          </p:nvPr>
        </p:nvSpPr>
        <p:spPr>
          <a:xfrm>
            <a:off x="719139" y="842963"/>
            <a:ext cx="7934324" cy="396549"/>
          </a:xfrm>
        </p:spPr>
        <p:txBody>
          <a:bodyPr wrap="square">
            <a:spAutoFit/>
          </a:bodyPr>
          <a:lstStyle>
            <a:lvl1pPr>
              <a:buFont typeface="Arial" pitchFamily="34" charset="0"/>
              <a:buNone/>
              <a:defRPr/>
            </a:lvl1pPr>
          </a:lstStyle>
          <a:p>
            <a:pPr lvl="0"/>
            <a:r>
              <a:rPr lang="en-US" dirty="0"/>
              <a:t>Click to add subtitle</a:t>
            </a:r>
          </a:p>
        </p:txBody>
      </p:sp>
      <p:sp>
        <p:nvSpPr>
          <p:cNvPr id="6" name="Content Placeholder 6"/>
          <p:cNvSpPr>
            <a:spLocks noGrp="1"/>
          </p:cNvSpPr>
          <p:nvPr>
            <p:ph sz="quarter" idx="15"/>
          </p:nvPr>
        </p:nvSpPr>
        <p:spPr>
          <a:xfrm>
            <a:off x="719139" y="1276349"/>
            <a:ext cx="3840480" cy="3287713"/>
          </a:xfrm>
        </p:spPr>
        <p:txBody>
          <a:bodyPr/>
          <a:lstStyle>
            <a:lvl4pPr>
              <a:defRPr spc="0" baseline="0"/>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6"/>
          <p:cNvSpPr>
            <a:spLocks noGrp="1"/>
          </p:cNvSpPr>
          <p:nvPr>
            <p:ph sz="quarter" idx="16"/>
          </p:nvPr>
        </p:nvSpPr>
        <p:spPr>
          <a:xfrm>
            <a:off x="4812983" y="1275606"/>
            <a:ext cx="3840480" cy="3291840"/>
          </a:xfrm>
        </p:spPr>
        <p:txBody>
          <a:bodyPr/>
          <a:lstStyle>
            <a:lvl4pPr>
              <a:defRPr spc="0" baseline="0"/>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57788957"/>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mp; Subtitle_3DVIA Template_2015">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5" name="Text Placeholder 7"/>
          <p:cNvSpPr>
            <a:spLocks noGrp="1"/>
          </p:cNvSpPr>
          <p:nvPr>
            <p:ph type="body" sz="quarter" idx="14" hasCustomPrompt="1"/>
          </p:nvPr>
        </p:nvSpPr>
        <p:spPr>
          <a:xfrm>
            <a:off x="719137" y="842963"/>
            <a:ext cx="7934325" cy="396549"/>
          </a:xfrm>
        </p:spPr>
        <p:txBody>
          <a:bodyPr wrap="square">
            <a:spAutoFit/>
          </a:bodyPr>
          <a:lstStyle>
            <a:lvl1pPr>
              <a:buFont typeface="Arial" pitchFamily="34" charset="0"/>
              <a:buNone/>
              <a:defRPr/>
            </a:lvl1pPr>
          </a:lstStyle>
          <a:p>
            <a:pPr lvl="0"/>
            <a:r>
              <a:rPr lang="en-US" dirty="0"/>
              <a:t>Click to add subtitle</a:t>
            </a:r>
          </a:p>
        </p:txBody>
      </p:sp>
    </p:spTree>
    <p:extLst>
      <p:ext uri="{BB962C8B-B14F-4D97-AF65-F5344CB8AC3E}">
        <p14:creationId xmlns:p14="http://schemas.microsoft.com/office/powerpoint/2010/main" val="591064455"/>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_3DVIA Template_2015">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lvl1pPr>
              <a:defRPr baseline="0"/>
            </a:lvl1pPr>
          </a:lstStyle>
          <a:p>
            <a:r>
              <a:rPr lang="en-US"/>
              <a:t>Click to edit Master title style</a:t>
            </a:r>
            <a:endParaRPr lang="en-US" dirty="0"/>
          </a:p>
        </p:txBody>
      </p:sp>
    </p:spTree>
    <p:extLst>
      <p:ext uri="{BB962C8B-B14F-4D97-AF65-F5344CB8AC3E}">
        <p14:creationId xmlns:p14="http://schemas.microsoft.com/office/powerpoint/2010/main" val="2773232524"/>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blank" preserve="1">
  <p:cSld name="Blank_3DVIA Template_2015">
    <p:spTree>
      <p:nvGrpSpPr>
        <p:cNvPr id="1" name=""/>
        <p:cNvGrpSpPr/>
        <p:nvPr/>
      </p:nvGrpSpPr>
      <p:grpSpPr>
        <a:xfrm>
          <a:off x="0" y="0"/>
          <a:ext cx="0" cy="0"/>
          <a:chOff x="0" y="0"/>
          <a:chExt cx="0" cy="0"/>
        </a:xfrm>
      </p:grpSpPr>
    </p:spTree>
    <p:extLst>
      <p:ext uri="{BB962C8B-B14F-4D97-AF65-F5344CB8AC3E}">
        <p14:creationId xmlns:p14="http://schemas.microsoft.com/office/powerpoint/2010/main" val="835563125"/>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Back Cover_3DVIA Template_2015">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339975" y="41011"/>
            <a:ext cx="4464050" cy="4451853"/>
          </a:xfrm>
          <a:prstGeom prst="rect">
            <a:avLst/>
          </a:prstGeom>
        </p:spPr>
      </p:pic>
    </p:spTree>
    <p:extLst>
      <p:ext uri="{BB962C8B-B14F-4D97-AF65-F5344CB8AC3E}">
        <p14:creationId xmlns:p14="http://schemas.microsoft.com/office/powerpoint/2010/main" val="14571920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_CATIA Template_2015">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lvl1pPr>
              <a:defRPr baseline="0"/>
            </a:lvl1pPr>
          </a:lstStyle>
          <a:p>
            <a:r>
              <a:rPr lang="en-US"/>
              <a:t>Click to edit Master title style</a:t>
            </a:r>
            <a:endParaRPr lang="en-US" dirty="0"/>
          </a:p>
        </p:txBody>
      </p:sp>
    </p:spTree>
    <p:extLst>
      <p:ext uri="{BB962C8B-B14F-4D97-AF65-F5344CB8AC3E}">
        <p14:creationId xmlns:p14="http://schemas.microsoft.com/office/powerpoint/2010/main" val="3314896573"/>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preserve="1" userDrawn="1">
  <p:cSld name="Title Slide_3DSWYM Template_2015">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5786" y="903515"/>
            <a:ext cx="2919743" cy="3450051"/>
          </a:xfrm>
          <a:prstGeom prst="rect">
            <a:avLst/>
          </a:prstGeom>
        </p:spPr>
      </p:pic>
      <p:sp>
        <p:nvSpPr>
          <p:cNvPr id="12" name="Titre 1"/>
          <p:cNvSpPr>
            <a:spLocks noGrp="1"/>
          </p:cNvSpPr>
          <p:nvPr>
            <p:ph type="title" hasCustomPrompt="1"/>
          </p:nvPr>
        </p:nvSpPr>
        <p:spPr>
          <a:xfrm>
            <a:off x="3851920" y="891336"/>
            <a:ext cx="4752528" cy="374073"/>
          </a:xfrm>
        </p:spPr>
        <p:txBody>
          <a:bodyPr>
            <a:noAutofit/>
          </a:bodyPr>
          <a:lstStyle>
            <a:lvl1pPr algn="r">
              <a:defRPr lang="en-US" sz="3200" b="0" i="0" kern="1200" spc="0" baseline="0" noProof="0" dirty="0" smtClean="0">
                <a:solidFill>
                  <a:schemeClr val="tx1"/>
                </a:solidFill>
                <a:effectLst/>
                <a:latin typeface="+mj-lt"/>
                <a:ea typeface="+mj-ea"/>
                <a:cs typeface="3ds Light"/>
              </a:defRPr>
            </a:lvl1pPr>
          </a:lstStyle>
          <a:p>
            <a:r>
              <a:rPr lang="en-US" noProof="0" dirty="0"/>
              <a:t>Click to edit title</a:t>
            </a:r>
          </a:p>
        </p:txBody>
      </p:sp>
      <p:sp>
        <p:nvSpPr>
          <p:cNvPr id="9" name="Text Placeholder 14"/>
          <p:cNvSpPr>
            <a:spLocks noGrp="1"/>
          </p:cNvSpPr>
          <p:nvPr>
            <p:ph type="body" sz="quarter" idx="11" hasCustomPrompt="1"/>
          </p:nvPr>
        </p:nvSpPr>
        <p:spPr>
          <a:xfrm>
            <a:off x="4572000" y="1491630"/>
            <a:ext cx="4032250" cy="431800"/>
          </a:xfrm>
        </p:spPr>
        <p:txBody>
          <a:bodyPr anchor="ctr">
            <a:noAutofit/>
          </a:bodyPr>
          <a:lstStyle>
            <a:lvl1pPr algn="r">
              <a:lnSpc>
                <a:spcPct val="100000"/>
              </a:lnSpc>
              <a:spcBef>
                <a:spcPts val="0"/>
              </a:spcBef>
              <a:buFont typeface="Arial" pitchFamily="34" charset="0"/>
              <a:buNone/>
              <a:defRPr sz="2000" kern="900" spc="0" baseline="0">
                <a:solidFill>
                  <a:schemeClr val="tx1"/>
                </a:solidFill>
              </a:defRPr>
            </a:lvl1pPr>
            <a:lvl2pPr>
              <a:buFont typeface="Arial" pitchFamily="34" charset="0"/>
              <a:buNone/>
              <a:defRPr>
                <a:solidFill>
                  <a:schemeClr val="bg1"/>
                </a:solidFill>
              </a:defRPr>
            </a:lvl2pPr>
            <a:lvl3pPr>
              <a:buFont typeface="Arial" pitchFamily="34" charset="0"/>
              <a:buNone/>
              <a:defRPr>
                <a:solidFill>
                  <a:schemeClr val="bg1"/>
                </a:solidFill>
              </a:defRPr>
            </a:lvl3pPr>
            <a:lvl4pPr>
              <a:buFont typeface="Arial" pitchFamily="34" charset="0"/>
              <a:buNone/>
              <a:defRPr>
                <a:solidFill>
                  <a:schemeClr val="bg1"/>
                </a:solidFill>
              </a:defRPr>
            </a:lvl4pPr>
            <a:lvl5pPr>
              <a:buNone/>
              <a:defRPr>
                <a:solidFill>
                  <a:schemeClr val="bg1"/>
                </a:solidFill>
              </a:defRPr>
            </a:lvl5pPr>
          </a:lstStyle>
          <a:p>
            <a:pPr lvl="0"/>
            <a:r>
              <a:rPr lang="en-US" dirty="0"/>
              <a:t>Click to add subtitle</a:t>
            </a:r>
          </a:p>
        </p:txBody>
      </p:sp>
      <p:sp>
        <p:nvSpPr>
          <p:cNvPr id="13" name="TextBox 12"/>
          <p:cNvSpPr txBox="1"/>
          <p:nvPr userDrawn="1"/>
        </p:nvSpPr>
        <p:spPr>
          <a:xfrm rot="16200000">
            <a:off x="-2430000" y="2488561"/>
            <a:ext cx="5158228" cy="181106"/>
          </a:xfrm>
          <a:prstGeom prst="rect">
            <a:avLst/>
          </a:prstGeom>
          <a:noFill/>
        </p:spPr>
        <p:txBody>
          <a:bodyPr wrap="square" lIns="87916" tIns="43957" rIns="87916" bIns="43957"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600" b="1" i="0" cap="none" spc="0" dirty="0">
                <a:ln>
                  <a:noFill/>
                </a:ln>
                <a:solidFill>
                  <a:srgbClr val="005386"/>
                </a:solidFill>
                <a:effectLst/>
                <a:latin typeface="Arial Narrow" pitchFamily="34" charset="0"/>
                <a:cs typeface="Arial" pitchFamily="34" charset="0"/>
              </a:rPr>
              <a:t>3DS.COM</a:t>
            </a:r>
            <a:r>
              <a:rPr lang="en-US" sz="600" b="1" i="0" cap="none" spc="0" dirty="0">
                <a:ln>
                  <a:noFill/>
                </a:ln>
                <a:solidFill>
                  <a:schemeClr val="accent4"/>
                </a:solidFill>
                <a:effectLst/>
                <a:latin typeface="Arial Narrow" pitchFamily="34" charset="0"/>
                <a:cs typeface="Arial" pitchFamily="34" charset="0"/>
              </a:rPr>
              <a:t> </a:t>
            </a:r>
            <a:r>
              <a:rPr lang="en-US" sz="600" b="0" cap="none" spc="0" dirty="0">
                <a:ln>
                  <a:noFill/>
                </a:ln>
                <a:solidFill>
                  <a:srgbClr val="005386"/>
                </a:solidFill>
                <a:effectLst/>
                <a:latin typeface="Arial Narrow" pitchFamily="34" charset="0"/>
                <a:cs typeface="Arial" pitchFamily="34" charset="0"/>
              </a:rPr>
              <a:t>© </a:t>
            </a:r>
            <a:r>
              <a:rPr lang="en-US" sz="600" b="0" cap="none" spc="0" dirty="0" err="1">
                <a:ln>
                  <a:noFill/>
                </a:ln>
                <a:solidFill>
                  <a:srgbClr val="005386"/>
                </a:solidFill>
                <a:effectLst/>
                <a:latin typeface="Arial Narrow" pitchFamily="34" charset="0"/>
                <a:cs typeface="Arial" pitchFamily="34" charset="0"/>
              </a:rPr>
              <a:t>Dassault</a:t>
            </a:r>
            <a:r>
              <a:rPr lang="en-US" sz="600" b="0" cap="none" spc="0" dirty="0">
                <a:ln>
                  <a:noFill/>
                </a:ln>
                <a:solidFill>
                  <a:srgbClr val="005386"/>
                </a:solidFill>
                <a:effectLst/>
                <a:latin typeface="Arial Narrow" pitchFamily="34" charset="0"/>
                <a:cs typeface="Arial" pitchFamily="34" charset="0"/>
              </a:rPr>
              <a:t> </a:t>
            </a:r>
            <a:r>
              <a:rPr lang="en-US" sz="600" b="0" cap="none" spc="0" dirty="0" err="1">
                <a:ln>
                  <a:noFill/>
                </a:ln>
                <a:solidFill>
                  <a:srgbClr val="005386"/>
                </a:solidFill>
                <a:effectLst/>
                <a:latin typeface="Arial Narrow" pitchFamily="34" charset="0"/>
                <a:cs typeface="Arial" pitchFamily="34" charset="0"/>
              </a:rPr>
              <a:t>Systèmes</a:t>
            </a:r>
            <a:r>
              <a:rPr lang="en-US" sz="600" b="0" cap="none" spc="0" dirty="0">
                <a:ln>
                  <a:noFill/>
                </a:ln>
                <a:solidFill>
                  <a:srgbClr val="005386"/>
                </a:solidFill>
                <a:effectLst/>
                <a:latin typeface="Arial Narrow" pitchFamily="34" charset="0"/>
                <a:cs typeface="Arial" pitchFamily="34" charset="0"/>
              </a:rPr>
              <a:t> | </a:t>
            </a:r>
            <a:r>
              <a:rPr lang="en-US" sz="600" b="0" cap="none" spc="0" noProof="0" dirty="0">
                <a:ln>
                  <a:noFill/>
                </a:ln>
                <a:solidFill>
                  <a:srgbClr val="005386"/>
                </a:solidFill>
                <a:effectLst/>
                <a:latin typeface="Arial Narrow" pitchFamily="34" charset="0"/>
                <a:cs typeface="Arial" pitchFamily="34" charset="0"/>
              </a:rPr>
              <a:t>Confidential</a:t>
            </a:r>
            <a:r>
              <a:rPr lang="en-US" sz="600" b="0" cap="none" spc="0" dirty="0">
                <a:ln>
                  <a:noFill/>
                </a:ln>
                <a:solidFill>
                  <a:srgbClr val="005386"/>
                </a:solidFill>
                <a:effectLst/>
                <a:latin typeface="Arial Narrow" pitchFamily="34" charset="0"/>
                <a:cs typeface="Arial" pitchFamily="34" charset="0"/>
              </a:rPr>
              <a:t> Information | </a:t>
            </a:r>
            <a:fld id="{7932CEB9-7706-4840-A8AE-48D24CB336EF}" type="datetimeFigureOut">
              <a:rPr lang="en-US" sz="600" b="0" cap="none" spc="0" smtClean="0">
                <a:ln>
                  <a:noFill/>
                </a:ln>
                <a:solidFill>
                  <a:srgbClr val="005386"/>
                </a:solidFill>
                <a:effectLst/>
                <a:latin typeface="Arial Narrow" pitchFamily="34" charset="0"/>
                <a:cs typeface="Arial" pitchFamily="34" charset="0"/>
              </a:rPr>
              <a:pPr algn="ctr"/>
              <a:t>11/8/2020</a:t>
            </a:fld>
            <a:r>
              <a:rPr lang="en-US" sz="600" b="0" cap="none" spc="0" dirty="0">
                <a:ln>
                  <a:noFill/>
                </a:ln>
                <a:solidFill>
                  <a:srgbClr val="005386"/>
                </a:solidFill>
                <a:effectLst/>
                <a:latin typeface="Arial Narrow" pitchFamily="34" charset="0"/>
                <a:cs typeface="Arial" pitchFamily="34" charset="0"/>
              </a:rPr>
              <a:t> | ref.: 3DS_Document_2015</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92079" y="4719511"/>
            <a:ext cx="2580927" cy="243820"/>
          </a:xfrm>
          <a:prstGeom prst="rect">
            <a:avLst/>
          </a:prstGeom>
        </p:spPr>
      </p:pic>
    </p:spTree>
    <p:extLst>
      <p:ext uri="{BB962C8B-B14F-4D97-AF65-F5344CB8AC3E}">
        <p14:creationId xmlns:p14="http://schemas.microsoft.com/office/powerpoint/2010/main" val="988469618"/>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preserve="1" userDrawn="1">
  <p:cSld name="Title Slide Blue_3DSWYM Template_2015">
    <p:bg>
      <p:bgPr>
        <a:solidFill>
          <a:schemeClr val="accent1"/>
        </a:solidFill>
        <a:effectLst/>
      </p:bgPr>
    </p:bg>
    <p:spTree>
      <p:nvGrpSpPr>
        <p:cNvPr id="1" name=""/>
        <p:cNvGrpSpPr/>
        <p:nvPr/>
      </p:nvGrpSpPr>
      <p:grpSpPr>
        <a:xfrm>
          <a:off x="0" y="0"/>
          <a:ext cx="0" cy="0"/>
          <a:chOff x="0" y="0"/>
          <a:chExt cx="0" cy="0"/>
        </a:xfrm>
      </p:grpSpPr>
      <p:sp>
        <p:nvSpPr>
          <p:cNvPr id="9" name="Titre 1"/>
          <p:cNvSpPr>
            <a:spLocks noGrp="1"/>
          </p:cNvSpPr>
          <p:nvPr>
            <p:ph type="title" hasCustomPrompt="1"/>
          </p:nvPr>
        </p:nvSpPr>
        <p:spPr>
          <a:xfrm>
            <a:off x="3851920" y="891336"/>
            <a:ext cx="4752528" cy="374073"/>
          </a:xfrm>
        </p:spPr>
        <p:txBody>
          <a:bodyPr>
            <a:noAutofit/>
          </a:bodyPr>
          <a:lstStyle>
            <a:lvl1pPr algn="r">
              <a:defRPr lang="en-US" sz="3200" b="0" i="0" kern="1200" spc="0" baseline="0" noProof="0" dirty="0" smtClean="0">
                <a:solidFill>
                  <a:schemeClr val="bg1"/>
                </a:solidFill>
                <a:effectLst/>
                <a:latin typeface="+mj-lt"/>
                <a:ea typeface="+mj-ea"/>
                <a:cs typeface="3ds Light"/>
              </a:defRPr>
            </a:lvl1pPr>
          </a:lstStyle>
          <a:p>
            <a:r>
              <a:rPr lang="en-US" noProof="0" dirty="0"/>
              <a:t>Click to edit title</a:t>
            </a:r>
          </a:p>
        </p:txBody>
      </p:sp>
      <p:sp>
        <p:nvSpPr>
          <p:cNvPr id="15" name="Text Placeholder 14"/>
          <p:cNvSpPr>
            <a:spLocks noGrp="1"/>
          </p:cNvSpPr>
          <p:nvPr>
            <p:ph type="body" sz="quarter" idx="11" hasCustomPrompt="1"/>
          </p:nvPr>
        </p:nvSpPr>
        <p:spPr>
          <a:xfrm>
            <a:off x="4572000" y="1491630"/>
            <a:ext cx="4032250" cy="431800"/>
          </a:xfrm>
        </p:spPr>
        <p:txBody>
          <a:bodyPr anchor="ctr">
            <a:normAutofit/>
          </a:bodyPr>
          <a:lstStyle>
            <a:lvl1pPr algn="r">
              <a:lnSpc>
                <a:spcPct val="100000"/>
              </a:lnSpc>
              <a:spcBef>
                <a:spcPts val="0"/>
              </a:spcBef>
              <a:buFont typeface="Arial" pitchFamily="34" charset="0"/>
              <a:buNone/>
              <a:defRPr sz="2000" baseline="0">
                <a:solidFill>
                  <a:schemeClr val="bg1"/>
                </a:solidFill>
                <a:latin typeface="+mj-lt"/>
              </a:defRPr>
            </a:lvl1pPr>
            <a:lvl2pPr>
              <a:buFont typeface="Arial" pitchFamily="34" charset="0"/>
              <a:buNone/>
              <a:defRPr>
                <a:solidFill>
                  <a:schemeClr val="bg1"/>
                </a:solidFill>
              </a:defRPr>
            </a:lvl2pPr>
            <a:lvl3pPr>
              <a:buFont typeface="Arial" pitchFamily="34" charset="0"/>
              <a:buNone/>
              <a:defRPr>
                <a:solidFill>
                  <a:schemeClr val="bg1"/>
                </a:solidFill>
              </a:defRPr>
            </a:lvl3pPr>
            <a:lvl4pPr>
              <a:buFont typeface="Arial" pitchFamily="34" charset="0"/>
              <a:buNone/>
              <a:defRPr>
                <a:solidFill>
                  <a:schemeClr val="bg1"/>
                </a:solidFill>
              </a:defRPr>
            </a:lvl4pPr>
            <a:lvl5pPr>
              <a:buNone/>
              <a:defRPr>
                <a:solidFill>
                  <a:schemeClr val="bg1"/>
                </a:solidFill>
              </a:defRPr>
            </a:lvl5pPr>
          </a:lstStyle>
          <a:p>
            <a:pPr lvl="0"/>
            <a:r>
              <a:rPr lang="en-US" dirty="0"/>
              <a:t>Click to add subtitle</a:t>
            </a:r>
          </a:p>
        </p:txBody>
      </p:sp>
      <p:sp>
        <p:nvSpPr>
          <p:cNvPr id="14" name="TextBox 13"/>
          <p:cNvSpPr txBox="1"/>
          <p:nvPr userDrawn="1"/>
        </p:nvSpPr>
        <p:spPr>
          <a:xfrm rot="16200000">
            <a:off x="-2430000" y="2488561"/>
            <a:ext cx="5158228" cy="181106"/>
          </a:xfrm>
          <a:prstGeom prst="rect">
            <a:avLst/>
          </a:prstGeom>
          <a:noFill/>
        </p:spPr>
        <p:txBody>
          <a:bodyPr wrap="square" lIns="87916" tIns="43957" rIns="87916" bIns="43957"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600" b="1" i="0" cap="none" spc="0" dirty="0">
                <a:ln>
                  <a:noFill/>
                </a:ln>
                <a:solidFill>
                  <a:schemeClr val="bg1"/>
                </a:solidFill>
                <a:effectLst/>
                <a:latin typeface="Arial Narrow" pitchFamily="34" charset="0"/>
                <a:cs typeface="Arial" pitchFamily="34" charset="0"/>
              </a:rPr>
              <a:t>3DS.COM</a:t>
            </a:r>
            <a:r>
              <a:rPr lang="en-US" sz="600" b="0" cap="none" spc="0" baseline="0" dirty="0">
                <a:ln>
                  <a:noFill/>
                </a:ln>
                <a:solidFill>
                  <a:schemeClr val="bg1"/>
                </a:solidFill>
                <a:effectLst/>
                <a:latin typeface="Arial Narrow" pitchFamily="34" charset="0"/>
                <a:cs typeface="Arial" pitchFamily="34" charset="0"/>
              </a:rPr>
              <a:t> </a:t>
            </a:r>
            <a:r>
              <a:rPr lang="en-US" sz="600" b="0" cap="none" spc="0" dirty="0">
                <a:ln>
                  <a:noFill/>
                </a:ln>
                <a:solidFill>
                  <a:schemeClr val="bg1"/>
                </a:solidFill>
                <a:effectLst/>
                <a:latin typeface="Arial Narrow" pitchFamily="34" charset="0"/>
                <a:cs typeface="Arial" pitchFamily="34" charset="0"/>
              </a:rPr>
              <a:t>© </a:t>
            </a:r>
            <a:r>
              <a:rPr lang="en-US" sz="600" b="0" cap="none" spc="0" dirty="0" err="1">
                <a:ln>
                  <a:noFill/>
                </a:ln>
                <a:solidFill>
                  <a:schemeClr val="bg1"/>
                </a:solidFill>
                <a:effectLst/>
                <a:latin typeface="Arial Narrow" pitchFamily="34" charset="0"/>
                <a:cs typeface="Arial" pitchFamily="34" charset="0"/>
              </a:rPr>
              <a:t>Dassault</a:t>
            </a:r>
            <a:r>
              <a:rPr lang="en-US" sz="600" b="0" cap="none" spc="0" dirty="0">
                <a:ln>
                  <a:noFill/>
                </a:ln>
                <a:solidFill>
                  <a:schemeClr val="bg1"/>
                </a:solidFill>
                <a:effectLst/>
                <a:latin typeface="Arial Narrow" pitchFamily="34" charset="0"/>
                <a:cs typeface="Arial" pitchFamily="34" charset="0"/>
              </a:rPr>
              <a:t> </a:t>
            </a:r>
            <a:r>
              <a:rPr lang="en-US" sz="600" b="0" cap="none" spc="0" dirty="0" err="1">
                <a:ln>
                  <a:noFill/>
                </a:ln>
                <a:solidFill>
                  <a:schemeClr val="bg1"/>
                </a:solidFill>
                <a:effectLst/>
                <a:latin typeface="Arial Narrow" pitchFamily="34" charset="0"/>
                <a:cs typeface="Arial" pitchFamily="34" charset="0"/>
              </a:rPr>
              <a:t>Systèmes</a:t>
            </a:r>
            <a:r>
              <a:rPr lang="en-US" sz="600" b="0" cap="none" spc="0" dirty="0">
                <a:ln>
                  <a:noFill/>
                </a:ln>
                <a:solidFill>
                  <a:schemeClr val="bg1"/>
                </a:solidFill>
                <a:effectLst/>
                <a:latin typeface="Arial Narrow" pitchFamily="34" charset="0"/>
                <a:cs typeface="Arial" pitchFamily="34" charset="0"/>
              </a:rPr>
              <a:t> | </a:t>
            </a:r>
            <a:r>
              <a:rPr lang="en-US" sz="600" b="0" cap="none" spc="0" noProof="0" dirty="0">
                <a:ln>
                  <a:noFill/>
                </a:ln>
                <a:solidFill>
                  <a:schemeClr val="bg1"/>
                </a:solidFill>
                <a:effectLst/>
                <a:latin typeface="Arial Narrow" pitchFamily="34" charset="0"/>
                <a:cs typeface="Arial" pitchFamily="34" charset="0"/>
              </a:rPr>
              <a:t>Confidential</a:t>
            </a:r>
            <a:r>
              <a:rPr lang="en-US" sz="600" b="0" cap="none" spc="0" dirty="0">
                <a:ln>
                  <a:noFill/>
                </a:ln>
                <a:solidFill>
                  <a:schemeClr val="bg1"/>
                </a:solidFill>
                <a:effectLst/>
                <a:latin typeface="Arial Narrow" pitchFamily="34" charset="0"/>
                <a:cs typeface="Arial" pitchFamily="34" charset="0"/>
              </a:rPr>
              <a:t> Information | </a:t>
            </a:r>
            <a:fld id="{7932CEB9-7706-4840-A8AE-48D24CB336EF}" type="datetimeFigureOut">
              <a:rPr lang="en-US" sz="600" b="0" cap="none" spc="0" smtClean="0">
                <a:ln>
                  <a:noFill/>
                </a:ln>
                <a:solidFill>
                  <a:schemeClr val="bg1"/>
                </a:solidFill>
                <a:effectLst/>
                <a:latin typeface="Arial Narrow" pitchFamily="34" charset="0"/>
                <a:cs typeface="Arial" pitchFamily="34" charset="0"/>
              </a:rPr>
              <a:pPr marL="0" marR="0" indent="0" algn="ctr" defTabSz="914400" rtl="0" eaLnBrk="1" fontAlgn="auto" latinLnBrk="0" hangingPunct="1">
                <a:lnSpc>
                  <a:spcPct val="100000"/>
                </a:lnSpc>
                <a:spcBef>
                  <a:spcPts val="0"/>
                </a:spcBef>
                <a:spcAft>
                  <a:spcPts val="0"/>
                </a:spcAft>
                <a:buClrTx/>
                <a:buSzTx/>
                <a:buFontTx/>
                <a:buNone/>
                <a:tabLst/>
                <a:defRPr/>
              </a:pPr>
              <a:t>11/8/2020</a:t>
            </a:fld>
            <a:r>
              <a:rPr lang="en-US" sz="600" b="0" cap="none" spc="0" dirty="0">
                <a:ln>
                  <a:noFill/>
                </a:ln>
                <a:solidFill>
                  <a:schemeClr val="bg1"/>
                </a:solidFill>
                <a:effectLst/>
                <a:latin typeface="Arial Narrow" pitchFamily="34" charset="0"/>
                <a:cs typeface="Arial" pitchFamily="34" charset="0"/>
              </a:rPr>
              <a:t> | ref.: 3DS_Document_2015</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5786" y="903515"/>
            <a:ext cx="2919743" cy="3450051"/>
          </a:xfrm>
          <a:prstGeom prst="rect">
            <a:avLst/>
          </a:prstGeom>
        </p:spPr>
      </p:pic>
    </p:spTree>
    <p:extLst>
      <p:ext uri="{BB962C8B-B14F-4D97-AF65-F5344CB8AC3E}">
        <p14:creationId xmlns:p14="http://schemas.microsoft.com/office/powerpoint/2010/main" val="1770624807"/>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Agenda Slide_3DSWYM Template_2015">
    <p:spTree>
      <p:nvGrpSpPr>
        <p:cNvPr id="1" name=""/>
        <p:cNvGrpSpPr/>
        <p:nvPr/>
      </p:nvGrpSpPr>
      <p:grpSpPr>
        <a:xfrm>
          <a:off x="0" y="0"/>
          <a:ext cx="0" cy="0"/>
          <a:chOff x="0" y="0"/>
          <a:chExt cx="0" cy="0"/>
        </a:xfrm>
      </p:grpSpPr>
      <p:sp>
        <p:nvSpPr>
          <p:cNvPr id="4" name="Espace réservé du texte 5"/>
          <p:cNvSpPr>
            <a:spLocks noGrp="1"/>
          </p:cNvSpPr>
          <p:nvPr>
            <p:ph type="body" sz="quarter" idx="11" hasCustomPrompt="1"/>
          </p:nvPr>
        </p:nvSpPr>
        <p:spPr>
          <a:xfrm>
            <a:off x="729343" y="1131670"/>
            <a:ext cx="7924119" cy="360000"/>
          </a:xfrm>
          <a:solidFill>
            <a:schemeClr val="tx1"/>
          </a:solidFill>
        </p:spPr>
        <p:txBody>
          <a:bodyPr lIns="288000" tIns="36000" rIns="72000" bIns="36000" anchor="ctr"/>
          <a:lstStyle>
            <a:lvl1pPr marL="0" indent="0">
              <a:spcBef>
                <a:spcPts val="0"/>
              </a:spcBef>
              <a:buNone/>
              <a:defRPr baseline="0">
                <a:solidFill>
                  <a:schemeClr val="bg1"/>
                </a:solidFill>
              </a:defRPr>
            </a:lvl1pPr>
          </a:lstStyle>
          <a:p>
            <a:pPr lvl="0"/>
            <a:r>
              <a:rPr lang="en-US" noProof="0"/>
              <a:t>First item</a:t>
            </a:r>
          </a:p>
        </p:txBody>
      </p:sp>
      <p:sp>
        <p:nvSpPr>
          <p:cNvPr id="6" name="Espace réservé du texte 5"/>
          <p:cNvSpPr>
            <a:spLocks noGrp="1"/>
          </p:cNvSpPr>
          <p:nvPr>
            <p:ph type="body" sz="quarter" idx="13" hasCustomPrompt="1"/>
          </p:nvPr>
        </p:nvSpPr>
        <p:spPr>
          <a:xfrm>
            <a:off x="729343" y="1668708"/>
            <a:ext cx="7924119" cy="360000"/>
          </a:xfrm>
          <a:noFill/>
        </p:spPr>
        <p:txBody>
          <a:bodyPr lIns="288000" tIns="36000" rIns="72000" bIns="36000" anchor="ctr"/>
          <a:lstStyle>
            <a:lvl1pPr marL="0" indent="0">
              <a:spcBef>
                <a:spcPts val="0"/>
              </a:spcBef>
              <a:buNone/>
              <a:defRPr baseline="0">
                <a:solidFill>
                  <a:schemeClr val="tx1"/>
                </a:solidFill>
              </a:defRPr>
            </a:lvl1pPr>
          </a:lstStyle>
          <a:p>
            <a:pPr lvl="0"/>
            <a:r>
              <a:rPr lang="en-US" noProof="0"/>
              <a:t>Second item</a:t>
            </a:r>
          </a:p>
        </p:txBody>
      </p:sp>
      <p:sp>
        <p:nvSpPr>
          <p:cNvPr id="8" name="Espace réservé du texte 5"/>
          <p:cNvSpPr>
            <a:spLocks noGrp="1"/>
          </p:cNvSpPr>
          <p:nvPr>
            <p:ph type="body" sz="quarter" idx="15" hasCustomPrompt="1"/>
          </p:nvPr>
        </p:nvSpPr>
        <p:spPr>
          <a:xfrm>
            <a:off x="729343" y="2211750"/>
            <a:ext cx="7924119" cy="360000"/>
          </a:xfrm>
          <a:noFill/>
        </p:spPr>
        <p:txBody>
          <a:bodyPr lIns="288000" tIns="36000" rIns="72000" bIns="36000" anchor="ctr"/>
          <a:lstStyle>
            <a:lvl1pPr marL="0" indent="0">
              <a:spcBef>
                <a:spcPts val="0"/>
              </a:spcBef>
              <a:buNone/>
              <a:defRPr baseline="0">
                <a:solidFill>
                  <a:schemeClr val="tx1"/>
                </a:solidFill>
              </a:defRPr>
            </a:lvl1pPr>
          </a:lstStyle>
          <a:p>
            <a:pPr lvl="0"/>
            <a:r>
              <a:rPr lang="en-US" noProof="0"/>
              <a:t>Third item</a:t>
            </a:r>
          </a:p>
        </p:txBody>
      </p:sp>
      <p:sp>
        <p:nvSpPr>
          <p:cNvPr id="10" name="Espace réservé du texte 5"/>
          <p:cNvSpPr>
            <a:spLocks noGrp="1"/>
          </p:cNvSpPr>
          <p:nvPr>
            <p:ph type="body" sz="quarter" idx="17" hasCustomPrompt="1"/>
          </p:nvPr>
        </p:nvSpPr>
        <p:spPr>
          <a:xfrm>
            <a:off x="729343" y="2751810"/>
            <a:ext cx="7924119" cy="360000"/>
          </a:xfrm>
          <a:noFill/>
        </p:spPr>
        <p:txBody>
          <a:bodyPr lIns="288000" tIns="36000" rIns="72000" bIns="36000" anchor="ctr"/>
          <a:lstStyle>
            <a:lvl1pPr marL="0" indent="0">
              <a:spcBef>
                <a:spcPts val="0"/>
              </a:spcBef>
              <a:buNone/>
              <a:defRPr baseline="0">
                <a:solidFill>
                  <a:schemeClr val="tx1"/>
                </a:solidFill>
              </a:defRPr>
            </a:lvl1pPr>
          </a:lstStyle>
          <a:p>
            <a:pPr lvl="0"/>
            <a:r>
              <a:rPr lang="en-US" noProof="0"/>
              <a:t>Fourth item</a:t>
            </a:r>
          </a:p>
        </p:txBody>
      </p:sp>
      <p:sp>
        <p:nvSpPr>
          <p:cNvPr id="12" name="Espace réservé du texte 5"/>
          <p:cNvSpPr>
            <a:spLocks noGrp="1"/>
          </p:cNvSpPr>
          <p:nvPr>
            <p:ph type="body" sz="quarter" idx="19" hasCustomPrompt="1"/>
          </p:nvPr>
        </p:nvSpPr>
        <p:spPr>
          <a:xfrm>
            <a:off x="729343" y="3291870"/>
            <a:ext cx="7924119" cy="360000"/>
          </a:xfrm>
          <a:noFill/>
        </p:spPr>
        <p:txBody>
          <a:bodyPr lIns="288000" tIns="36000" rIns="72000" bIns="36000" anchor="ctr"/>
          <a:lstStyle>
            <a:lvl1pPr marL="0" indent="0">
              <a:spcBef>
                <a:spcPts val="0"/>
              </a:spcBef>
              <a:buNone/>
              <a:defRPr baseline="0">
                <a:solidFill>
                  <a:schemeClr val="tx1"/>
                </a:solidFill>
              </a:defRPr>
            </a:lvl1pPr>
          </a:lstStyle>
          <a:p>
            <a:pPr lvl="0"/>
            <a:r>
              <a:rPr lang="en-US" noProof="0"/>
              <a:t>Fifth item</a:t>
            </a:r>
          </a:p>
        </p:txBody>
      </p:sp>
      <p:sp>
        <p:nvSpPr>
          <p:cNvPr id="14" name="Espace réservé du texte 5"/>
          <p:cNvSpPr>
            <a:spLocks noGrp="1"/>
          </p:cNvSpPr>
          <p:nvPr>
            <p:ph type="body" sz="quarter" idx="21" hasCustomPrompt="1"/>
          </p:nvPr>
        </p:nvSpPr>
        <p:spPr>
          <a:xfrm>
            <a:off x="729343" y="3831930"/>
            <a:ext cx="7924119" cy="360000"/>
          </a:xfrm>
          <a:noFill/>
        </p:spPr>
        <p:txBody>
          <a:bodyPr lIns="288000" tIns="36000" rIns="72000" bIns="36000" anchor="ctr"/>
          <a:lstStyle>
            <a:lvl1pPr marL="0" indent="0">
              <a:spcBef>
                <a:spcPts val="0"/>
              </a:spcBef>
              <a:buNone/>
              <a:defRPr baseline="0">
                <a:solidFill>
                  <a:schemeClr val="tx1"/>
                </a:solidFill>
              </a:defRPr>
            </a:lvl1pPr>
          </a:lstStyle>
          <a:p>
            <a:pPr lvl="0"/>
            <a:r>
              <a:rPr lang="en-US" noProof="0"/>
              <a:t>Sixth item</a:t>
            </a:r>
          </a:p>
        </p:txBody>
      </p:sp>
      <p:sp>
        <p:nvSpPr>
          <p:cNvPr id="16" name="Title 15"/>
          <p:cNvSpPr>
            <a:spLocks noGrp="1"/>
          </p:cNvSpPr>
          <p:nvPr>
            <p:ph type="title"/>
          </p:nvPr>
        </p:nvSpPr>
        <p:spPr/>
        <p:txBody>
          <a:bodyPr/>
          <a:lstStyle>
            <a:lvl1pPr>
              <a:defRPr baseline="0"/>
            </a:lvl1pPr>
          </a:lstStyle>
          <a:p>
            <a:r>
              <a:rPr lang="en-US"/>
              <a:t>Click to edit Master title style</a:t>
            </a:r>
            <a:endParaRPr lang="en-US" dirty="0"/>
          </a:p>
        </p:txBody>
      </p:sp>
    </p:spTree>
    <p:extLst>
      <p:ext uri="{BB962C8B-B14F-4D97-AF65-F5344CB8AC3E}">
        <p14:creationId xmlns:p14="http://schemas.microsoft.com/office/powerpoint/2010/main" val="198391225"/>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Section Header_3DSWYM Template_2015">
    <p:spTree>
      <p:nvGrpSpPr>
        <p:cNvPr id="1" name=""/>
        <p:cNvGrpSpPr/>
        <p:nvPr/>
      </p:nvGrpSpPr>
      <p:grpSpPr>
        <a:xfrm>
          <a:off x="0" y="0"/>
          <a:ext cx="0" cy="0"/>
          <a:chOff x="0" y="0"/>
          <a:chExt cx="0" cy="0"/>
        </a:xfrm>
      </p:grpSpPr>
      <p:sp>
        <p:nvSpPr>
          <p:cNvPr id="22" name="Text Placeholder 16"/>
          <p:cNvSpPr>
            <a:spLocks noGrp="1"/>
          </p:cNvSpPr>
          <p:nvPr>
            <p:ph type="body" sz="quarter" idx="11" hasCustomPrompt="1"/>
          </p:nvPr>
        </p:nvSpPr>
        <p:spPr>
          <a:xfrm>
            <a:off x="1367644" y="879562"/>
            <a:ext cx="7272808" cy="648072"/>
          </a:xfrm>
        </p:spPr>
        <p:txBody>
          <a:bodyPr anchor="ctr">
            <a:noAutofit/>
          </a:bodyPr>
          <a:lstStyle>
            <a:lvl1pPr algn="r">
              <a:lnSpc>
                <a:spcPct val="100000"/>
              </a:lnSpc>
              <a:spcBef>
                <a:spcPts val="0"/>
              </a:spcBef>
              <a:buFont typeface="Arial" pitchFamily="34" charset="0"/>
              <a:buNone/>
              <a:defRPr sz="3200" baseline="0"/>
            </a:lvl1pPr>
            <a:lvl2pPr>
              <a:buFont typeface="Arial" pitchFamily="34" charset="0"/>
              <a:buNone/>
              <a:defRPr/>
            </a:lvl2pPr>
            <a:lvl3pPr>
              <a:buFont typeface="Arial" pitchFamily="34" charset="0"/>
              <a:buNone/>
              <a:defRPr/>
            </a:lvl3pPr>
            <a:lvl4pPr>
              <a:buFont typeface="Arial" pitchFamily="34" charset="0"/>
              <a:buNone/>
              <a:defRPr/>
            </a:lvl4pPr>
            <a:lvl5pPr>
              <a:buNone/>
              <a:defRPr/>
            </a:lvl5pPr>
          </a:lstStyle>
          <a:p>
            <a:pPr lvl="0"/>
            <a:r>
              <a:rPr lang="en-US" dirty="0"/>
              <a:t>Click to edit Master title style</a:t>
            </a:r>
          </a:p>
        </p:txBody>
      </p:sp>
      <p:sp>
        <p:nvSpPr>
          <p:cNvPr id="23" name="Text Placeholder 20"/>
          <p:cNvSpPr>
            <a:spLocks noGrp="1"/>
          </p:cNvSpPr>
          <p:nvPr>
            <p:ph type="body" sz="quarter" idx="12" hasCustomPrompt="1"/>
          </p:nvPr>
        </p:nvSpPr>
        <p:spPr>
          <a:xfrm>
            <a:off x="1368425" y="1707654"/>
            <a:ext cx="7272338" cy="468313"/>
          </a:xfrm>
        </p:spPr>
        <p:txBody>
          <a:bodyPr vert="horz" lIns="87916" tIns="43957" rIns="87916" bIns="43957" rtlCol="0" anchor="ctr">
            <a:noAutofit/>
          </a:bodyPr>
          <a:lstStyle>
            <a:lvl1pPr algn="r">
              <a:lnSpc>
                <a:spcPct val="100000"/>
              </a:lnSpc>
              <a:buFont typeface="Arial" pitchFamily="34" charset="0"/>
              <a:buNone/>
              <a:defRPr lang="en-US" sz="2000" b="0" i="0" kern="900" spc="0" baseline="0" dirty="0" smtClean="0">
                <a:solidFill>
                  <a:schemeClr val="tx1"/>
                </a:solidFill>
                <a:latin typeface="+mj-lt"/>
                <a:ea typeface="+mn-ea"/>
                <a:cs typeface="3ds Light"/>
              </a:defRPr>
            </a:lvl1pPr>
          </a:lstStyle>
          <a:p>
            <a:pPr marL="187200" lvl="0" indent="-259200" algn="r" defTabSz="879152" rtl="0" eaLnBrk="1" latinLnBrk="0" hangingPunct="1">
              <a:lnSpc>
                <a:spcPts val="2000"/>
              </a:lnSpc>
              <a:spcBef>
                <a:spcPts val="0"/>
              </a:spcBef>
              <a:buSzPct val="100000"/>
            </a:pPr>
            <a:r>
              <a:rPr lang="en-US" dirty="0"/>
              <a:t>Click to add subtitle</a:t>
            </a:r>
          </a:p>
        </p:txBody>
      </p:sp>
    </p:spTree>
    <p:extLst>
      <p:ext uri="{BB962C8B-B14F-4D97-AF65-F5344CB8AC3E}">
        <p14:creationId xmlns:p14="http://schemas.microsoft.com/office/powerpoint/2010/main" val="1795886783"/>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Subtitle and Content_3DSWYM Template_2015">
    <p:spTree>
      <p:nvGrpSpPr>
        <p:cNvPr id="1" name=""/>
        <p:cNvGrpSpPr/>
        <p:nvPr/>
      </p:nvGrpSpPr>
      <p:grpSpPr>
        <a:xfrm>
          <a:off x="0" y="0"/>
          <a:ext cx="0" cy="0"/>
          <a:chOff x="0" y="0"/>
          <a:chExt cx="0" cy="0"/>
        </a:xfrm>
      </p:grpSpPr>
      <p:sp>
        <p:nvSpPr>
          <p:cNvPr id="8" name="Text Placeholder 7"/>
          <p:cNvSpPr>
            <a:spLocks noGrp="1"/>
          </p:cNvSpPr>
          <p:nvPr>
            <p:ph type="body" sz="quarter" idx="14" hasCustomPrompt="1"/>
          </p:nvPr>
        </p:nvSpPr>
        <p:spPr>
          <a:xfrm>
            <a:off x="719572" y="842963"/>
            <a:ext cx="7926407" cy="396549"/>
          </a:xfrm>
        </p:spPr>
        <p:txBody>
          <a:bodyPr wrap="square">
            <a:spAutoFit/>
          </a:bodyPr>
          <a:lstStyle>
            <a:lvl1pPr>
              <a:buFont typeface="Arial" pitchFamily="34" charset="0"/>
              <a:buNone/>
              <a:defRPr baseline="0"/>
            </a:lvl1pPr>
          </a:lstStyle>
          <a:p>
            <a:pPr lvl="0"/>
            <a:r>
              <a:rPr lang="en-US" dirty="0"/>
              <a:t>Click to add subtitle</a:t>
            </a:r>
          </a:p>
        </p:txBody>
      </p:sp>
      <p:sp>
        <p:nvSpPr>
          <p:cNvPr id="5" name="Title 4"/>
          <p:cNvSpPr>
            <a:spLocks noGrp="1"/>
          </p:cNvSpPr>
          <p:nvPr>
            <p:ph type="title"/>
          </p:nvPr>
        </p:nvSpPr>
        <p:spPr>
          <a:xfrm>
            <a:off x="719572" y="361747"/>
            <a:ext cx="7920880" cy="374073"/>
          </a:xfrm>
        </p:spPr>
        <p:txBody>
          <a:bodyPr/>
          <a:lstStyle/>
          <a:p>
            <a:r>
              <a:rPr lang="en-US" dirty="0"/>
              <a:t>Click to edit Master title style</a:t>
            </a:r>
          </a:p>
        </p:txBody>
      </p:sp>
      <p:sp>
        <p:nvSpPr>
          <p:cNvPr id="7" name="Content Placeholder 6"/>
          <p:cNvSpPr>
            <a:spLocks noGrp="1"/>
          </p:cNvSpPr>
          <p:nvPr>
            <p:ph sz="quarter" idx="15"/>
          </p:nvPr>
        </p:nvSpPr>
        <p:spPr>
          <a:xfrm>
            <a:off x="719571" y="1276350"/>
            <a:ext cx="7950899" cy="3167608"/>
          </a:xfrm>
        </p:spPr>
        <p:txBody>
          <a:bodyPr/>
          <a:lstStyle>
            <a:lvl1pPr marL="252000" indent="-252000">
              <a:spcBef>
                <a:spcPts val="800"/>
              </a:spcBef>
              <a:defRPr/>
            </a:lvl1pPr>
            <a:lvl2pPr>
              <a:spcBef>
                <a:spcPts val="600"/>
              </a:spcBef>
              <a:defRPr/>
            </a:lvl2pPr>
            <a:lvl3pPr>
              <a:spcBef>
                <a:spcPts val="400"/>
              </a:spcBef>
              <a:defRPr/>
            </a:lvl3pPr>
            <a:lvl4pPr>
              <a:spcBef>
                <a:spcPts val="400"/>
              </a:spcBef>
              <a:defRPr spc="0" baseline="0"/>
            </a:lvl4pPr>
            <a:lvl5pPr>
              <a:spcBef>
                <a:spcPts val="4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32792802"/>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and Content_3DSWYM Template_2015">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Click to edit Master title style</a:t>
            </a:r>
          </a:p>
        </p:txBody>
      </p:sp>
      <p:sp>
        <p:nvSpPr>
          <p:cNvPr id="5" name="Content Placeholder 6"/>
          <p:cNvSpPr>
            <a:spLocks noGrp="1"/>
          </p:cNvSpPr>
          <p:nvPr>
            <p:ph sz="quarter" idx="15"/>
          </p:nvPr>
        </p:nvSpPr>
        <p:spPr>
          <a:xfrm>
            <a:off x="719138" y="879561"/>
            <a:ext cx="7921625" cy="3684501"/>
          </a:xfrm>
        </p:spPr>
        <p:txBody>
          <a:bodyPr/>
          <a:lstStyle>
            <a:lvl4pPr>
              <a:defRPr spc="0" baseline="0"/>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67938925"/>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wo Content_3DSWYM Template_2015">
    <p:spTree>
      <p:nvGrpSpPr>
        <p:cNvPr id="1" name=""/>
        <p:cNvGrpSpPr/>
        <p:nvPr/>
      </p:nvGrpSpPr>
      <p:grpSpPr>
        <a:xfrm>
          <a:off x="0" y="0"/>
          <a:ext cx="0" cy="0"/>
          <a:chOff x="0" y="0"/>
          <a:chExt cx="0" cy="0"/>
        </a:xfrm>
      </p:grpSpPr>
      <p:sp>
        <p:nvSpPr>
          <p:cNvPr id="2" name="Titre 1"/>
          <p:cNvSpPr>
            <a:spLocks noGrp="1"/>
          </p:cNvSpPr>
          <p:nvPr>
            <p:ph type="title"/>
          </p:nvPr>
        </p:nvSpPr>
        <p:spPr>
          <a:xfrm>
            <a:off x="719572" y="361747"/>
            <a:ext cx="7920880" cy="374073"/>
          </a:xfrm>
        </p:spPr>
        <p:txBody>
          <a:bodyPr/>
          <a:lstStyle>
            <a:lvl1pPr algn="l">
              <a:defRPr baseline="0"/>
            </a:lvl1pPr>
          </a:lstStyle>
          <a:p>
            <a:r>
              <a:rPr lang="en-US"/>
              <a:t>Click to edit Master title style</a:t>
            </a:r>
            <a:endParaRPr lang="fr-FR" dirty="0"/>
          </a:p>
        </p:txBody>
      </p:sp>
      <p:sp>
        <p:nvSpPr>
          <p:cNvPr id="7" name="Text Placeholder 7"/>
          <p:cNvSpPr>
            <a:spLocks noGrp="1"/>
          </p:cNvSpPr>
          <p:nvPr>
            <p:ph type="body" sz="quarter" idx="14" hasCustomPrompt="1"/>
          </p:nvPr>
        </p:nvSpPr>
        <p:spPr>
          <a:xfrm>
            <a:off x="719139" y="842963"/>
            <a:ext cx="7934324" cy="396549"/>
          </a:xfrm>
        </p:spPr>
        <p:txBody>
          <a:bodyPr wrap="square">
            <a:spAutoFit/>
          </a:bodyPr>
          <a:lstStyle>
            <a:lvl1pPr>
              <a:buFont typeface="Arial" pitchFamily="34" charset="0"/>
              <a:buNone/>
              <a:defRPr/>
            </a:lvl1pPr>
          </a:lstStyle>
          <a:p>
            <a:pPr lvl="0"/>
            <a:r>
              <a:rPr lang="en-US" dirty="0"/>
              <a:t>Click to add subtitle</a:t>
            </a:r>
          </a:p>
        </p:txBody>
      </p:sp>
      <p:sp>
        <p:nvSpPr>
          <p:cNvPr id="6" name="Content Placeholder 6"/>
          <p:cNvSpPr>
            <a:spLocks noGrp="1"/>
          </p:cNvSpPr>
          <p:nvPr>
            <p:ph sz="quarter" idx="15"/>
          </p:nvPr>
        </p:nvSpPr>
        <p:spPr>
          <a:xfrm>
            <a:off x="719139" y="1276349"/>
            <a:ext cx="3840480" cy="3287713"/>
          </a:xfrm>
        </p:spPr>
        <p:txBody>
          <a:bodyPr/>
          <a:lstStyle>
            <a:lvl4pPr>
              <a:defRPr spc="0" baseline="0"/>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6"/>
          <p:cNvSpPr>
            <a:spLocks noGrp="1"/>
          </p:cNvSpPr>
          <p:nvPr>
            <p:ph sz="quarter" idx="16"/>
          </p:nvPr>
        </p:nvSpPr>
        <p:spPr>
          <a:xfrm>
            <a:off x="4812983" y="1275606"/>
            <a:ext cx="3840480" cy="3291840"/>
          </a:xfrm>
        </p:spPr>
        <p:txBody>
          <a:bodyPr/>
          <a:lstStyle>
            <a:lvl4pPr>
              <a:defRPr spc="0" baseline="0"/>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17700617"/>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amp; Subtitle Only_3DSWYM Template_2015">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5" name="Text Placeholder 7"/>
          <p:cNvSpPr>
            <a:spLocks noGrp="1"/>
          </p:cNvSpPr>
          <p:nvPr>
            <p:ph type="body" sz="quarter" idx="14" hasCustomPrompt="1"/>
          </p:nvPr>
        </p:nvSpPr>
        <p:spPr>
          <a:xfrm>
            <a:off x="719137" y="842963"/>
            <a:ext cx="7934325" cy="396549"/>
          </a:xfrm>
        </p:spPr>
        <p:txBody>
          <a:bodyPr wrap="square">
            <a:spAutoFit/>
          </a:bodyPr>
          <a:lstStyle>
            <a:lvl1pPr>
              <a:buFont typeface="Arial" pitchFamily="34" charset="0"/>
              <a:buNone/>
              <a:defRPr/>
            </a:lvl1pPr>
          </a:lstStyle>
          <a:p>
            <a:pPr lvl="0"/>
            <a:r>
              <a:rPr lang="en-US" dirty="0"/>
              <a:t>Click to add subtitle</a:t>
            </a:r>
          </a:p>
        </p:txBody>
      </p:sp>
    </p:spTree>
    <p:extLst>
      <p:ext uri="{BB962C8B-B14F-4D97-AF65-F5344CB8AC3E}">
        <p14:creationId xmlns:p14="http://schemas.microsoft.com/office/powerpoint/2010/main" val="3681320475"/>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_3DSWYM Template_2015">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lvl1pPr>
              <a:defRPr baseline="0"/>
            </a:lvl1pPr>
          </a:lstStyle>
          <a:p>
            <a:r>
              <a:rPr lang="en-US"/>
              <a:t>Click to edit Master title style</a:t>
            </a:r>
            <a:endParaRPr lang="en-US" dirty="0"/>
          </a:p>
        </p:txBody>
      </p:sp>
    </p:spTree>
    <p:extLst>
      <p:ext uri="{BB962C8B-B14F-4D97-AF65-F5344CB8AC3E}">
        <p14:creationId xmlns:p14="http://schemas.microsoft.com/office/powerpoint/2010/main" val="654490201"/>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blank" preserve="1">
  <p:cSld name="Blank_3DSWYM Template_2015">
    <p:spTree>
      <p:nvGrpSpPr>
        <p:cNvPr id="1" name=""/>
        <p:cNvGrpSpPr/>
        <p:nvPr/>
      </p:nvGrpSpPr>
      <p:grpSpPr>
        <a:xfrm>
          <a:off x="0" y="0"/>
          <a:ext cx="0" cy="0"/>
          <a:chOff x="0" y="0"/>
          <a:chExt cx="0" cy="0"/>
        </a:xfrm>
      </p:grpSpPr>
    </p:spTree>
    <p:extLst>
      <p:ext uri="{BB962C8B-B14F-4D97-AF65-F5344CB8AC3E}">
        <p14:creationId xmlns:p14="http://schemas.microsoft.com/office/powerpoint/2010/main" val="17139455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08.xml"/><Relationship Id="rId13" Type="http://schemas.openxmlformats.org/officeDocument/2006/relationships/image" Target="../media/image15.png"/><Relationship Id="rId3" Type="http://schemas.openxmlformats.org/officeDocument/2006/relationships/slideLayout" Target="../slideLayouts/slideLayout103.xml"/><Relationship Id="rId7" Type="http://schemas.openxmlformats.org/officeDocument/2006/relationships/slideLayout" Target="../slideLayouts/slideLayout107.xml"/><Relationship Id="rId12" Type="http://schemas.openxmlformats.org/officeDocument/2006/relationships/theme" Target="../theme/theme10.xml"/><Relationship Id="rId2" Type="http://schemas.openxmlformats.org/officeDocument/2006/relationships/slideLayout" Target="../slideLayouts/slideLayout102.xml"/><Relationship Id="rId1" Type="http://schemas.openxmlformats.org/officeDocument/2006/relationships/slideLayout" Target="../slideLayouts/slideLayout101.xml"/><Relationship Id="rId6" Type="http://schemas.openxmlformats.org/officeDocument/2006/relationships/slideLayout" Target="../slideLayouts/slideLayout106.xml"/><Relationship Id="rId11" Type="http://schemas.openxmlformats.org/officeDocument/2006/relationships/slideLayout" Target="../slideLayouts/slideLayout111.xml"/><Relationship Id="rId5" Type="http://schemas.openxmlformats.org/officeDocument/2006/relationships/slideLayout" Target="../slideLayouts/slideLayout105.xml"/><Relationship Id="rId10" Type="http://schemas.openxmlformats.org/officeDocument/2006/relationships/slideLayout" Target="../slideLayouts/slideLayout110.xml"/><Relationship Id="rId4" Type="http://schemas.openxmlformats.org/officeDocument/2006/relationships/slideLayout" Target="../slideLayouts/slideLayout104.xml"/><Relationship Id="rId9" Type="http://schemas.openxmlformats.org/officeDocument/2006/relationships/slideLayout" Target="../slideLayouts/slideLayout109.xml"/><Relationship Id="rId14" Type="http://schemas.openxmlformats.org/officeDocument/2006/relationships/image" Target="../media/image1.png"/></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19.xml"/><Relationship Id="rId13" Type="http://schemas.openxmlformats.org/officeDocument/2006/relationships/image" Target="../media/image16.png"/><Relationship Id="rId3" Type="http://schemas.openxmlformats.org/officeDocument/2006/relationships/slideLayout" Target="../slideLayouts/slideLayout114.xml"/><Relationship Id="rId7" Type="http://schemas.openxmlformats.org/officeDocument/2006/relationships/slideLayout" Target="../slideLayouts/slideLayout118.xml"/><Relationship Id="rId12" Type="http://schemas.openxmlformats.org/officeDocument/2006/relationships/theme" Target="../theme/theme11.xml"/><Relationship Id="rId2" Type="http://schemas.openxmlformats.org/officeDocument/2006/relationships/slideLayout" Target="../slideLayouts/slideLayout113.xml"/><Relationship Id="rId1" Type="http://schemas.openxmlformats.org/officeDocument/2006/relationships/slideLayout" Target="../slideLayouts/slideLayout112.xml"/><Relationship Id="rId6" Type="http://schemas.openxmlformats.org/officeDocument/2006/relationships/slideLayout" Target="../slideLayouts/slideLayout117.xml"/><Relationship Id="rId11" Type="http://schemas.openxmlformats.org/officeDocument/2006/relationships/slideLayout" Target="../slideLayouts/slideLayout122.xml"/><Relationship Id="rId5" Type="http://schemas.openxmlformats.org/officeDocument/2006/relationships/slideLayout" Target="../slideLayouts/slideLayout116.xml"/><Relationship Id="rId10" Type="http://schemas.openxmlformats.org/officeDocument/2006/relationships/slideLayout" Target="../slideLayouts/slideLayout121.xml"/><Relationship Id="rId4" Type="http://schemas.openxmlformats.org/officeDocument/2006/relationships/slideLayout" Target="../slideLayouts/slideLayout115.xml"/><Relationship Id="rId9" Type="http://schemas.openxmlformats.org/officeDocument/2006/relationships/slideLayout" Target="../slideLayouts/slideLayout120.xml"/><Relationship Id="rId14" Type="http://schemas.openxmlformats.org/officeDocument/2006/relationships/image" Target="../media/image1.png"/></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30.xml"/><Relationship Id="rId13" Type="http://schemas.openxmlformats.org/officeDocument/2006/relationships/image" Target="../media/image1.png"/><Relationship Id="rId3" Type="http://schemas.openxmlformats.org/officeDocument/2006/relationships/slideLayout" Target="../slideLayouts/slideLayout125.xml"/><Relationship Id="rId7" Type="http://schemas.openxmlformats.org/officeDocument/2006/relationships/slideLayout" Target="../slideLayouts/slideLayout129.xml"/><Relationship Id="rId12" Type="http://schemas.openxmlformats.org/officeDocument/2006/relationships/theme" Target="../theme/theme12.xml"/><Relationship Id="rId2" Type="http://schemas.openxmlformats.org/officeDocument/2006/relationships/slideLayout" Target="../slideLayouts/slideLayout124.xml"/><Relationship Id="rId1" Type="http://schemas.openxmlformats.org/officeDocument/2006/relationships/slideLayout" Target="../slideLayouts/slideLayout123.xml"/><Relationship Id="rId6" Type="http://schemas.openxmlformats.org/officeDocument/2006/relationships/slideLayout" Target="../slideLayouts/slideLayout128.xml"/><Relationship Id="rId11" Type="http://schemas.openxmlformats.org/officeDocument/2006/relationships/slideLayout" Target="../slideLayouts/slideLayout133.xml"/><Relationship Id="rId5" Type="http://schemas.openxmlformats.org/officeDocument/2006/relationships/slideLayout" Target="../slideLayouts/slideLayout127.xml"/><Relationship Id="rId10" Type="http://schemas.openxmlformats.org/officeDocument/2006/relationships/slideLayout" Target="../slideLayouts/slideLayout132.xml"/><Relationship Id="rId4" Type="http://schemas.openxmlformats.org/officeDocument/2006/relationships/slideLayout" Target="../slideLayouts/slideLayout126.xml"/><Relationship Id="rId9" Type="http://schemas.openxmlformats.org/officeDocument/2006/relationships/slideLayout" Target="../slideLayouts/slideLayout131.xml"/><Relationship Id="rId14" Type="http://schemas.openxmlformats.org/officeDocument/2006/relationships/image" Target="../media/image17.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image" Target="../media/image7.png"/><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image" Target="../media/image1.png"/><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theme" Target="../theme/theme3.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image" Target="../media/image8.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image" Target="../media/image1.png"/><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theme" Target="../theme/theme4.xml"/><Relationship Id="rId2" Type="http://schemas.openxmlformats.org/officeDocument/2006/relationships/slideLayout" Target="../slideLayouts/slideLayout36.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0" Type="http://schemas.openxmlformats.org/officeDocument/2006/relationships/slideLayout" Target="../slideLayouts/slideLayout44.xml"/><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image" Target="../media/image9.pn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3.xml"/><Relationship Id="rId13" Type="http://schemas.openxmlformats.org/officeDocument/2006/relationships/image" Target="../media/image10.png"/><Relationship Id="rId3" Type="http://schemas.openxmlformats.org/officeDocument/2006/relationships/slideLayout" Target="../slideLayouts/slideLayout48.xml"/><Relationship Id="rId7" Type="http://schemas.openxmlformats.org/officeDocument/2006/relationships/slideLayout" Target="../slideLayouts/slideLayout52.xml"/><Relationship Id="rId12" Type="http://schemas.openxmlformats.org/officeDocument/2006/relationships/theme" Target="../theme/theme5.xml"/><Relationship Id="rId2" Type="http://schemas.openxmlformats.org/officeDocument/2006/relationships/slideLayout" Target="../slideLayouts/slideLayout47.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5" Type="http://schemas.openxmlformats.org/officeDocument/2006/relationships/slideLayout" Target="../slideLayouts/slideLayout50.xml"/><Relationship Id="rId10" Type="http://schemas.openxmlformats.org/officeDocument/2006/relationships/slideLayout" Target="../slideLayouts/slideLayout55.xml"/><Relationship Id="rId4" Type="http://schemas.openxmlformats.org/officeDocument/2006/relationships/slideLayout" Target="../slideLayouts/slideLayout49.xml"/><Relationship Id="rId9" Type="http://schemas.openxmlformats.org/officeDocument/2006/relationships/slideLayout" Target="../slideLayouts/slideLayout54.xml"/><Relationship Id="rId14" Type="http://schemas.openxmlformats.org/officeDocument/2006/relationships/image" Target="../media/image1.png"/></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4.xml"/><Relationship Id="rId13" Type="http://schemas.openxmlformats.org/officeDocument/2006/relationships/image" Target="../media/image1.png"/><Relationship Id="rId3" Type="http://schemas.openxmlformats.org/officeDocument/2006/relationships/slideLayout" Target="../slideLayouts/slideLayout59.xml"/><Relationship Id="rId7" Type="http://schemas.openxmlformats.org/officeDocument/2006/relationships/slideLayout" Target="../slideLayouts/slideLayout63.xml"/><Relationship Id="rId12" Type="http://schemas.openxmlformats.org/officeDocument/2006/relationships/theme" Target="../theme/theme6.xml"/><Relationship Id="rId2" Type="http://schemas.openxmlformats.org/officeDocument/2006/relationships/slideLayout" Target="../slideLayouts/slideLayout58.xml"/><Relationship Id="rId1" Type="http://schemas.openxmlformats.org/officeDocument/2006/relationships/slideLayout" Target="../slideLayouts/slideLayout57.xml"/><Relationship Id="rId6" Type="http://schemas.openxmlformats.org/officeDocument/2006/relationships/slideLayout" Target="../slideLayouts/slideLayout62.xml"/><Relationship Id="rId11" Type="http://schemas.openxmlformats.org/officeDocument/2006/relationships/slideLayout" Target="../slideLayouts/slideLayout67.xml"/><Relationship Id="rId5" Type="http://schemas.openxmlformats.org/officeDocument/2006/relationships/slideLayout" Target="../slideLayouts/slideLayout61.xml"/><Relationship Id="rId10" Type="http://schemas.openxmlformats.org/officeDocument/2006/relationships/slideLayout" Target="../slideLayouts/slideLayout66.xml"/><Relationship Id="rId4" Type="http://schemas.openxmlformats.org/officeDocument/2006/relationships/slideLayout" Target="../slideLayouts/slideLayout60.xml"/><Relationship Id="rId9" Type="http://schemas.openxmlformats.org/officeDocument/2006/relationships/slideLayout" Target="../slideLayouts/slideLayout65.xml"/><Relationship Id="rId14" Type="http://schemas.openxmlformats.org/officeDocument/2006/relationships/image" Target="../media/image11.png"/></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5.xml"/><Relationship Id="rId13" Type="http://schemas.openxmlformats.org/officeDocument/2006/relationships/image" Target="../media/image12.png"/><Relationship Id="rId3" Type="http://schemas.openxmlformats.org/officeDocument/2006/relationships/slideLayout" Target="../slideLayouts/slideLayout70.xml"/><Relationship Id="rId7" Type="http://schemas.openxmlformats.org/officeDocument/2006/relationships/slideLayout" Target="../slideLayouts/slideLayout74.xml"/><Relationship Id="rId12" Type="http://schemas.openxmlformats.org/officeDocument/2006/relationships/theme" Target="../theme/theme7.xml"/><Relationship Id="rId2" Type="http://schemas.openxmlformats.org/officeDocument/2006/relationships/slideLayout" Target="../slideLayouts/slideLayout69.xml"/><Relationship Id="rId1" Type="http://schemas.openxmlformats.org/officeDocument/2006/relationships/slideLayout" Target="../slideLayouts/slideLayout68.xml"/><Relationship Id="rId6" Type="http://schemas.openxmlformats.org/officeDocument/2006/relationships/slideLayout" Target="../slideLayouts/slideLayout73.xml"/><Relationship Id="rId11" Type="http://schemas.openxmlformats.org/officeDocument/2006/relationships/slideLayout" Target="../slideLayouts/slideLayout78.xml"/><Relationship Id="rId5" Type="http://schemas.openxmlformats.org/officeDocument/2006/relationships/slideLayout" Target="../slideLayouts/slideLayout72.xml"/><Relationship Id="rId10" Type="http://schemas.openxmlformats.org/officeDocument/2006/relationships/slideLayout" Target="../slideLayouts/slideLayout77.xml"/><Relationship Id="rId4" Type="http://schemas.openxmlformats.org/officeDocument/2006/relationships/slideLayout" Target="../slideLayouts/slideLayout71.xml"/><Relationship Id="rId9" Type="http://schemas.openxmlformats.org/officeDocument/2006/relationships/slideLayout" Target="../slideLayouts/slideLayout76.xml"/><Relationship Id="rId14" Type="http://schemas.openxmlformats.org/officeDocument/2006/relationships/image" Target="../media/image1.png"/></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86.xml"/><Relationship Id="rId13" Type="http://schemas.openxmlformats.org/officeDocument/2006/relationships/image" Target="../media/image1.png"/><Relationship Id="rId3" Type="http://schemas.openxmlformats.org/officeDocument/2006/relationships/slideLayout" Target="../slideLayouts/slideLayout81.xml"/><Relationship Id="rId7" Type="http://schemas.openxmlformats.org/officeDocument/2006/relationships/slideLayout" Target="../slideLayouts/slideLayout85.xml"/><Relationship Id="rId12" Type="http://schemas.openxmlformats.org/officeDocument/2006/relationships/theme" Target="../theme/theme8.xml"/><Relationship Id="rId2" Type="http://schemas.openxmlformats.org/officeDocument/2006/relationships/slideLayout" Target="../slideLayouts/slideLayout80.xml"/><Relationship Id="rId1" Type="http://schemas.openxmlformats.org/officeDocument/2006/relationships/slideLayout" Target="../slideLayouts/slideLayout79.xml"/><Relationship Id="rId6" Type="http://schemas.openxmlformats.org/officeDocument/2006/relationships/slideLayout" Target="../slideLayouts/slideLayout84.xml"/><Relationship Id="rId11" Type="http://schemas.openxmlformats.org/officeDocument/2006/relationships/slideLayout" Target="../slideLayouts/slideLayout89.xml"/><Relationship Id="rId5" Type="http://schemas.openxmlformats.org/officeDocument/2006/relationships/slideLayout" Target="../slideLayouts/slideLayout83.xml"/><Relationship Id="rId10" Type="http://schemas.openxmlformats.org/officeDocument/2006/relationships/slideLayout" Target="../slideLayouts/slideLayout88.xml"/><Relationship Id="rId4" Type="http://schemas.openxmlformats.org/officeDocument/2006/relationships/slideLayout" Target="../slideLayouts/slideLayout82.xml"/><Relationship Id="rId9" Type="http://schemas.openxmlformats.org/officeDocument/2006/relationships/slideLayout" Target="../slideLayouts/slideLayout87.xml"/><Relationship Id="rId14" Type="http://schemas.openxmlformats.org/officeDocument/2006/relationships/image" Target="../media/image13.png"/></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97.xml"/><Relationship Id="rId13" Type="http://schemas.openxmlformats.org/officeDocument/2006/relationships/image" Target="../media/image14.png"/><Relationship Id="rId3" Type="http://schemas.openxmlformats.org/officeDocument/2006/relationships/slideLayout" Target="../slideLayouts/slideLayout92.xml"/><Relationship Id="rId7" Type="http://schemas.openxmlformats.org/officeDocument/2006/relationships/slideLayout" Target="../slideLayouts/slideLayout96.xml"/><Relationship Id="rId12" Type="http://schemas.openxmlformats.org/officeDocument/2006/relationships/theme" Target="../theme/theme9.xml"/><Relationship Id="rId2" Type="http://schemas.openxmlformats.org/officeDocument/2006/relationships/slideLayout" Target="../slideLayouts/slideLayout91.xml"/><Relationship Id="rId1" Type="http://schemas.openxmlformats.org/officeDocument/2006/relationships/slideLayout" Target="../slideLayouts/slideLayout90.xml"/><Relationship Id="rId6" Type="http://schemas.openxmlformats.org/officeDocument/2006/relationships/slideLayout" Target="../slideLayouts/slideLayout95.xml"/><Relationship Id="rId11" Type="http://schemas.openxmlformats.org/officeDocument/2006/relationships/slideLayout" Target="../slideLayouts/slideLayout100.xml"/><Relationship Id="rId5" Type="http://schemas.openxmlformats.org/officeDocument/2006/relationships/slideLayout" Target="../slideLayouts/slideLayout94.xml"/><Relationship Id="rId10" Type="http://schemas.openxmlformats.org/officeDocument/2006/relationships/slideLayout" Target="../slideLayouts/slideLayout99.xml"/><Relationship Id="rId4" Type="http://schemas.openxmlformats.org/officeDocument/2006/relationships/slideLayout" Target="../slideLayouts/slideLayout93.xml"/><Relationship Id="rId9" Type="http://schemas.openxmlformats.org/officeDocument/2006/relationships/slideLayout" Target="../slideLayouts/slideLayout98.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a:xfrm>
            <a:off x="1347107" y="4563836"/>
            <a:ext cx="7796893" cy="579664"/>
          </a:xfrm>
          <a:prstGeom prst="rect">
            <a:avLst/>
          </a:prstGeom>
          <a:gradFill flip="none" rotWithShape="1">
            <a:gsLst>
              <a:gs pos="9000">
                <a:schemeClr val="bg1"/>
              </a:gs>
              <a:gs pos="60000">
                <a:schemeClr val="accent1"/>
              </a:gs>
              <a:gs pos="100000">
                <a:schemeClr val="accent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Espace réservé du titre 1"/>
          <p:cNvSpPr>
            <a:spLocks noGrp="1"/>
          </p:cNvSpPr>
          <p:nvPr>
            <p:ph type="title"/>
          </p:nvPr>
        </p:nvSpPr>
        <p:spPr>
          <a:xfrm>
            <a:off x="719572" y="361747"/>
            <a:ext cx="7920880" cy="374073"/>
          </a:xfrm>
          <a:prstGeom prst="rect">
            <a:avLst/>
          </a:prstGeom>
        </p:spPr>
        <p:txBody>
          <a:bodyPr vert="horz" lIns="87916" tIns="43957" rIns="87916" bIns="43957" rtlCol="0" anchor="ctr">
            <a:noAutofit/>
          </a:bodyPr>
          <a:lstStyle/>
          <a:p>
            <a:r>
              <a:rPr lang="en-US" noProof="0" dirty="0"/>
              <a:t>Main Title</a:t>
            </a:r>
          </a:p>
        </p:txBody>
      </p:sp>
      <p:sp>
        <p:nvSpPr>
          <p:cNvPr id="3" name="Espace réservé du texte 2"/>
          <p:cNvSpPr>
            <a:spLocks noGrp="1"/>
          </p:cNvSpPr>
          <p:nvPr>
            <p:ph type="body" idx="1"/>
          </p:nvPr>
        </p:nvSpPr>
        <p:spPr>
          <a:xfrm>
            <a:off x="719138" y="1306871"/>
            <a:ext cx="7921314" cy="3257192"/>
          </a:xfrm>
          <a:prstGeom prst="rect">
            <a:avLst/>
          </a:prstGeom>
        </p:spPr>
        <p:txBody>
          <a:bodyPr vert="horz" lIns="87916" tIns="43957" rIns="87916" bIns="43957"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US" noProof="0" dirty="0"/>
          </a:p>
        </p:txBody>
      </p:sp>
      <p:sp>
        <p:nvSpPr>
          <p:cNvPr id="18" name="Espace réservé du numéro de diapositive 5"/>
          <p:cNvSpPr txBox="1">
            <a:spLocks/>
          </p:cNvSpPr>
          <p:nvPr/>
        </p:nvSpPr>
        <p:spPr>
          <a:xfrm>
            <a:off x="0" y="4803998"/>
            <a:ext cx="395536" cy="360040"/>
          </a:xfrm>
          <a:prstGeom prst="rect">
            <a:avLst/>
          </a:prstGeom>
        </p:spPr>
        <p:txBody>
          <a:bodyPr lIns="87916" tIns="43957" rIns="87916" bIns="43957" anchor="ctr"/>
          <a:lstStyle>
            <a:lvl1pPr>
              <a:defRPr sz="1000">
                <a:latin typeface="Arial" pitchFamily="34" charset="0"/>
                <a:cs typeface="Arial" pitchFamily="34" charset="0"/>
              </a:defRPr>
            </a:lvl1pPr>
          </a:lstStyle>
          <a:p>
            <a:pPr marL="0" marR="0" lvl="0" indent="0" algn="ctr" defTabSz="879152" rtl="0" eaLnBrk="1" fontAlgn="auto" latinLnBrk="0" hangingPunct="1">
              <a:lnSpc>
                <a:spcPct val="100000"/>
              </a:lnSpc>
              <a:spcBef>
                <a:spcPts val="0"/>
              </a:spcBef>
              <a:spcAft>
                <a:spcPts val="0"/>
              </a:spcAft>
              <a:buClrTx/>
              <a:buSzTx/>
              <a:buFontTx/>
              <a:buNone/>
              <a:tabLst/>
              <a:defRPr/>
            </a:pPr>
            <a:fld id="{77E95206-EC0C-43EF-8E7D-2BA7BDFE308A}" type="slidenum">
              <a:rPr kumimoji="0" lang="en-US" sz="900" b="0" i="0" u="none" strike="noStrike" kern="1200" cap="none" spc="0" normalizeH="0" baseline="0" noProof="0" smtClean="0">
                <a:ln>
                  <a:noFill/>
                </a:ln>
                <a:solidFill>
                  <a:schemeClr val="tx1"/>
                </a:solidFill>
                <a:effectLst/>
                <a:uLnTx/>
                <a:uFillTx/>
                <a:latin typeface="Arial" pitchFamily="34" charset="0"/>
                <a:ea typeface="+mn-ea"/>
                <a:cs typeface="Arial" pitchFamily="34" charset="0"/>
              </a:rPr>
              <a:pPr marL="0" marR="0" lvl="0" indent="0" algn="ctr" defTabSz="879152"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a:ln>
                <a:noFill/>
              </a:ln>
              <a:solidFill>
                <a:schemeClr val="tx1"/>
              </a:solidFill>
              <a:effectLst/>
              <a:uLnTx/>
              <a:uFillTx/>
              <a:latin typeface="Arial" pitchFamily="34" charset="0"/>
              <a:ea typeface="+mn-ea"/>
              <a:cs typeface="Arial" pitchFamily="34" charset="0"/>
            </a:endParaRPr>
          </a:p>
        </p:txBody>
      </p:sp>
      <p:sp>
        <p:nvSpPr>
          <p:cNvPr id="6" name="TextBox 5"/>
          <p:cNvSpPr txBox="1"/>
          <p:nvPr/>
        </p:nvSpPr>
        <p:spPr>
          <a:xfrm rot="16200000">
            <a:off x="-2430000" y="2488561"/>
            <a:ext cx="5158228" cy="181106"/>
          </a:xfrm>
          <a:prstGeom prst="rect">
            <a:avLst/>
          </a:prstGeom>
          <a:noFill/>
        </p:spPr>
        <p:txBody>
          <a:bodyPr wrap="square" lIns="87916" tIns="43957" rIns="87916" bIns="43957"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600" b="1" i="0" cap="none" spc="0" dirty="0">
                <a:ln>
                  <a:noFill/>
                </a:ln>
                <a:solidFill>
                  <a:srgbClr val="001871"/>
                </a:solidFill>
                <a:effectLst/>
                <a:latin typeface="Arial Narrow" pitchFamily="34" charset="0"/>
                <a:cs typeface="Arial" pitchFamily="34" charset="0"/>
              </a:rPr>
              <a:t>3DS.COM/CATIA</a:t>
            </a:r>
            <a:r>
              <a:rPr lang="en-US" sz="600" b="0" cap="none" spc="0" baseline="0" dirty="0">
                <a:ln>
                  <a:noFill/>
                </a:ln>
                <a:solidFill>
                  <a:srgbClr val="001871"/>
                </a:solidFill>
                <a:effectLst/>
                <a:latin typeface="Arial Narrow" pitchFamily="34" charset="0"/>
                <a:cs typeface="Arial" pitchFamily="34" charset="0"/>
              </a:rPr>
              <a:t> </a:t>
            </a:r>
            <a:r>
              <a:rPr lang="en-US" sz="600" b="0" cap="none" spc="0" dirty="0">
                <a:ln>
                  <a:noFill/>
                </a:ln>
                <a:solidFill>
                  <a:srgbClr val="005386"/>
                </a:solidFill>
                <a:effectLst/>
                <a:latin typeface="Arial Narrow" pitchFamily="34" charset="0"/>
                <a:cs typeface="Arial" pitchFamily="34" charset="0"/>
              </a:rPr>
              <a:t>© </a:t>
            </a:r>
            <a:r>
              <a:rPr lang="en-US" sz="600" b="0" cap="none" spc="0" dirty="0" err="1">
                <a:ln>
                  <a:noFill/>
                </a:ln>
                <a:solidFill>
                  <a:srgbClr val="005386"/>
                </a:solidFill>
                <a:effectLst/>
                <a:latin typeface="Arial Narrow" pitchFamily="34" charset="0"/>
                <a:cs typeface="Arial" pitchFamily="34" charset="0"/>
              </a:rPr>
              <a:t>Dassault</a:t>
            </a:r>
            <a:r>
              <a:rPr lang="en-US" sz="600" b="0" cap="none" spc="0" dirty="0">
                <a:ln>
                  <a:noFill/>
                </a:ln>
                <a:solidFill>
                  <a:srgbClr val="005386"/>
                </a:solidFill>
                <a:effectLst/>
                <a:latin typeface="Arial Narrow" pitchFamily="34" charset="0"/>
                <a:cs typeface="Arial" pitchFamily="34" charset="0"/>
              </a:rPr>
              <a:t> </a:t>
            </a:r>
            <a:r>
              <a:rPr lang="en-US" sz="600" b="0" cap="none" spc="0" dirty="0" err="1">
                <a:ln>
                  <a:noFill/>
                </a:ln>
                <a:solidFill>
                  <a:srgbClr val="005386"/>
                </a:solidFill>
                <a:effectLst/>
                <a:latin typeface="Arial Narrow" pitchFamily="34" charset="0"/>
                <a:cs typeface="Arial" pitchFamily="34" charset="0"/>
              </a:rPr>
              <a:t>Systèmes</a:t>
            </a:r>
            <a:r>
              <a:rPr lang="en-US" sz="600" b="0" cap="none" spc="0" dirty="0">
                <a:ln>
                  <a:noFill/>
                </a:ln>
                <a:solidFill>
                  <a:srgbClr val="005386"/>
                </a:solidFill>
                <a:effectLst/>
                <a:latin typeface="Arial Narrow" pitchFamily="34" charset="0"/>
                <a:cs typeface="Arial" pitchFamily="34" charset="0"/>
              </a:rPr>
              <a:t> | </a:t>
            </a:r>
            <a:r>
              <a:rPr lang="en-US" sz="600" b="0" cap="none" spc="0" noProof="0" dirty="0">
                <a:ln>
                  <a:noFill/>
                </a:ln>
                <a:solidFill>
                  <a:srgbClr val="005386"/>
                </a:solidFill>
                <a:effectLst/>
                <a:latin typeface="Arial Narrow" pitchFamily="34" charset="0"/>
                <a:cs typeface="Arial" pitchFamily="34" charset="0"/>
              </a:rPr>
              <a:t>Confidential</a:t>
            </a:r>
            <a:r>
              <a:rPr lang="en-US" sz="600" b="0" cap="none" spc="0" dirty="0">
                <a:ln>
                  <a:noFill/>
                </a:ln>
                <a:solidFill>
                  <a:srgbClr val="005386"/>
                </a:solidFill>
                <a:effectLst/>
                <a:latin typeface="Arial Narrow" pitchFamily="34" charset="0"/>
                <a:cs typeface="Arial" pitchFamily="34" charset="0"/>
              </a:rPr>
              <a:t> Information | </a:t>
            </a:r>
            <a:fld id="{7932CEB9-7706-4840-A8AE-48D24CB336EF}" type="datetimeFigureOut">
              <a:rPr lang="en-US" sz="600" b="0" cap="none" spc="0" smtClean="0">
                <a:ln>
                  <a:noFill/>
                </a:ln>
                <a:solidFill>
                  <a:srgbClr val="005386"/>
                </a:solidFill>
                <a:effectLst/>
                <a:latin typeface="Arial Narrow" pitchFamily="34" charset="0"/>
                <a:cs typeface="Arial" pitchFamily="34" charset="0"/>
              </a:rPr>
              <a:pPr algn="ctr"/>
              <a:t>11/8/2020</a:t>
            </a:fld>
            <a:r>
              <a:rPr lang="en-US" sz="600" b="0" cap="none" spc="0" dirty="0">
                <a:ln>
                  <a:noFill/>
                </a:ln>
                <a:solidFill>
                  <a:srgbClr val="005386"/>
                </a:solidFill>
                <a:effectLst/>
                <a:latin typeface="Arial Narrow" pitchFamily="34" charset="0"/>
                <a:cs typeface="Arial" pitchFamily="34" charset="0"/>
              </a:rPr>
              <a:t> | ref.: 3DS_Document_2015</a:t>
            </a:r>
          </a:p>
        </p:txBody>
      </p:sp>
      <p:pic>
        <p:nvPicPr>
          <p:cNvPr id="9" name="Picture 8"/>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959820" y="4719511"/>
            <a:ext cx="2645445" cy="243820"/>
          </a:xfrm>
          <a:prstGeom prst="rect">
            <a:avLst/>
          </a:prstGeom>
        </p:spPr>
      </p:pic>
      <p:pic>
        <p:nvPicPr>
          <p:cNvPr id="8" name="Picture 7"/>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486091" y="4714677"/>
            <a:ext cx="885510" cy="231619"/>
          </a:xfrm>
          <a:prstGeom prst="rect">
            <a:avLst/>
          </a:prstGeom>
        </p:spPr>
      </p:pic>
    </p:spTree>
    <p:extLst>
      <p:ext uri="{BB962C8B-B14F-4D97-AF65-F5344CB8AC3E}">
        <p14:creationId xmlns:p14="http://schemas.microsoft.com/office/powerpoint/2010/main" val="3206114030"/>
      </p:ext>
    </p:extLst>
  </p:cSld>
  <p:clrMap bg1="lt1" tx1="dk1" bg2="lt2" tx2="dk2" accent1="accent1" accent2="accent2" accent3="accent3" accent4="accent4" accent5="accent5" accent6="accent6" hlink="hlink" folHlink="folHlink"/>
  <p:sldLayoutIdLst>
    <p:sldLayoutId id="2147483811" r:id="rId1"/>
    <p:sldLayoutId id="2147483812" r:id="rId2"/>
    <p:sldLayoutId id="2147483813" r:id="rId3"/>
    <p:sldLayoutId id="2147483814" r:id="rId4"/>
    <p:sldLayoutId id="2147483815" r:id="rId5"/>
    <p:sldLayoutId id="2147483816" r:id="rId6"/>
    <p:sldLayoutId id="2147483817" r:id="rId7"/>
    <p:sldLayoutId id="2147483818" r:id="rId8"/>
    <p:sldLayoutId id="2147483819" r:id="rId9"/>
    <p:sldLayoutId id="2147483820" r:id="rId10"/>
    <p:sldLayoutId id="2147483821" r:id="rId11"/>
  </p:sldLayoutIdLst>
  <p:txStyles>
    <p:titleStyle>
      <a:lvl1pPr algn="l" defTabSz="879152" rtl="0" eaLnBrk="1" latinLnBrk="0" hangingPunct="1">
        <a:spcBef>
          <a:spcPct val="0"/>
        </a:spcBef>
        <a:buNone/>
        <a:defRPr lang="en-US" sz="3200" b="0" i="0" kern="1200" spc="0" baseline="0" noProof="0" dirty="0">
          <a:solidFill>
            <a:schemeClr val="tx1"/>
          </a:solidFill>
          <a:effectLst/>
          <a:latin typeface="+mj-lt"/>
          <a:ea typeface="+mj-ea"/>
          <a:cs typeface="3ds Condensed"/>
        </a:defRPr>
      </a:lvl1pPr>
    </p:titleStyle>
    <p:bodyStyle>
      <a:lvl1pPr marL="228600" indent="-228600" algn="l" defTabSz="879152" rtl="0" eaLnBrk="1" latinLnBrk="0" hangingPunct="1">
        <a:lnSpc>
          <a:spcPct val="100000"/>
        </a:lnSpc>
        <a:spcBef>
          <a:spcPts val="800"/>
        </a:spcBef>
        <a:buClr>
          <a:schemeClr val="tx1"/>
        </a:buClr>
        <a:buSzPct val="80000"/>
        <a:buFont typeface="Wingdings 3" panose="05040102010807070707" pitchFamily="18" charset="2"/>
        <a:buChar char="u"/>
        <a:defRPr sz="2000" b="0" i="0" kern="900" spc="0">
          <a:solidFill>
            <a:schemeClr val="tx1"/>
          </a:solidFill>
          <a:latin typeface="+mn-lt"/>
          <a:ea typeface="+mn-ea"/>
          <a:cs typeface="3ds Light"/>
        </a:defRPr>
      </a:lvl1pPr>
      <a:lvl2pPr marL="400050" marR="0" indent="-176213" algn="l" defTabSz="879152" rtl="0" eaLnBrk="1" fontAlgn="auto" latinLnBrk="0" hangingPunct="1">
        <a:lnSpc>
          <a:spcPct val="100000"/>
        </a:lnSpc>
        <a:spcBef>
          <a:spcPts val="600"/>
        </a:spcBef>
        <a:spcAft>
          <a:spcPts val="0"/>
        </a:spcAft>
        <a:buClr>
          <a:schemeClr val="tx1"/>
        </a:buClr>
        <a:buSzPct val="75000"/>
        <a:buFont typeface="Wingdings 3" panose="05040102010807070707" pitchFamily="18" charset="2"/>
        <a:buChar char="w"/>
        <a:tabLst/>
        <a:defRPr sz="1800" b="0" i="0" kern="900" spc="0" baseline="0">
          <a:solidFill>
            <a:schemeClr val="tx1"/>
          </a:solidFill>
          <a:latin typeface="+mn-lt"/>
          <a:ea typeface="+mn-ea"/>
          <a:cs typeface="3ds Light"/>
        </a:defRPr>
      </a:lvl2pPr>
      <a:lvl3pPr marL="628650" marR="0" indent="-158750" algn="l" defTabSz="879152" rtl="0" eaLnBrk="1" fontAlgn="auto" latinLnBrk="0" hangingPunct="1">
        <a:lnSpc>
          <a:spcPct val="100000"/>
        </a:lnSpc>
        <a:spcBef>
          <a:spcPts val="400"/>
        </a:spcBef>
        <a:spcAft>
          <a:spcPts val="0"/>
        </a:spcAft>
        <a:buClr>
          <a:schemeClr val="tx1"/>
        </a:buClr>
        <a:buSzPct val="60000"/>
        <a:buFont typeface="Wingdings 3" panose="05040102010807070707" pitchFamily="18" charset="2"/>
        <a:buChar char="u"/>
        <a:tabLst/>
        <a:defRPr sz="1600" b="0" i="0" kern="900" spc="0">
          <a:solidFill>
            <a:schemeClr val="tx1"/>
          </a:solidFill>
          <a:latin typeface="+mn-lt"/>
          <a:ea typeface="+mn-ea"/>
          <a:cs typeface="3ds Light"/>
        </a:defRPr>
      </a:lvl3pPr>
      <a:lvl4pPr marL="857250" indent="-179388" algn="l" defTabSz="879152" rtl="0" eaLnBrk="1" latinLnBrk="0" hangingPunct="1">
        <a:lnSpc>
          <a:spcPct val="100000"/>
        </a:lnSpc>
        <a:spcBef>
          <a:spcPts val="400"/>
        </a:spcBef>
        <a:buClr>
          <a:schemeClr val="tx1"/>
        </a:buClr>
        <a:buSzPct val="60000"/>
        <a:buFont typeface="Wingdings 3" panose="05040102010807070707" pitchFamily="18" charset="2"/>
        <a:buChar char="w"/>
        <a:defRPr sz="1400" b="0" i="0" kern="900" spc="-70">
          <a:solidFill>
            <a:schemeClr val="tx1"/>
          </a:solidFill>
          <a:latin typeface="+mn-lt"/>
          <a:ea typeface="+mn-ea"/>
          <a:cs typeface="3ds Light"/>
        </a:defRPr>
      </a:lvl4pPr>
      <a:lvl5pPr marL="914400" indent="0" algn="l" defTabSz="1028700" rtl="0" eaLnBrk="1" latinLnBrk="0" hangingPunct="1">
        <a:lnSpc>
          <a:spcPct val="100000"/>
        </a:lnSpc>
        <a:spcBef>
          <a:spcPts val="300"/>
        </a:spcBef>
        <a:buFont typeface="Arial"/>
        <a:buNone/>
        <a:defRPr sz="1200" b="0" i="0" kern="1200" baseline="0">
          <a:solidFill>
            <a:schemeClr val="tx1"/>
          </a:solidFill>
          <a:latin typeface="+mn-lt"/>
          <a:ea typeface="+mn-ea"/>
          <a:cs typeface="3ds Light"/>
        </a:defRPr>
      </a:lvl5pPr>
      <a:lvl6pPr marL="2417668" indent="-219788" algn="l" defTabSz="87915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857243" indent="-219788" algn="l" defTabSz="87915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296819" indent="-219788" algn="l" defTabSz="87915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736395" indent="-219788" algn="l" defTabSz="87915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879152" rtl="0" eaLnBrk="1" latinLnBrk="0" hangingPunct="1">
        <a:defRPr sz="1700" kern="1200">
          <a:solidFill>
            <a:schemeClr val="tx1"/>
          </a:solidFill>
          <a:latin typeface="+mn-lt"/>
          <a:ea typeface="+mn-ea"/>
          <a:cs typeface="+mn-cs"/>
        </a:defRPr>
      </a:lvl1pPr>
      <a:lvl2pPr marL="439576" algn="l" defTabSz="879152" rtl="0" eaLnBrk="1" latinLnBrk="0" hangingPunct="1">
        <a:defRPr sz="1700" kern="1200">
          <a:solidFill>
            <a:schemeClr val="tx1"/>
          </a:solidFill>
          <a:latin typeface="+mn-lt"/>
          <a:ea typeface="+mn-ea"/>
          <a:cs typeface="+mn-cs"/>
        </a:defRPr>
      </a:lvl2pPr>
      <a:lvl3pPr marL="879152" algn="l" defTabSz="879152" rtl="0" eaLnBrk="1" latinLnBrk="0" hangingPunct="1">
        <a:defRPr sz="1700" kern="1200">
          <a:solidFill>
            <a:schemeClr val="tx1"/>
          </a:solidFill>
          <a:latin typeface="+mn-lt"/>
          <a:ea typeface="+mn-ea"/>
          <a:cs typeface="+mn-cs"/>
        </a:defRPr>
      </a:lvl3pPr>
      <a:lvl4pPr marL="1318728" algn="l" defTabSz="879152" rtl="0" eaLnBrk="1" latinLnBrk="0" hangingPunct="1">
        <a:defRPr sz="1700" kern="1200">
          <a:solidFill>
            <a:schemeClr val="tx1"/>
          </a:solidFill>
          <a:latin typeface="+mn-lt"/>
          <a:ea typeface="+mn-ea"/>
          <a:cs typeface="+mn-cs"/>
        </a:defRPr>
      </a:lvl4pPr>
      <a:lvl5pPr marL="1758303" algn="l" defTabSz="879152" rtl="0" eaLnBrk="1" latinLnBrk="0" hangingPunct="1">
        <a:defRPr sz="1700" kern="1200">
          <a:solidFill>
            <a:schemeClr val="tx1"/>
          </a:solidFill>
          <a:latin typeface="+mn-lt"/>
          <a:ea typeface="+mn-ea"/>
          <a:cs typeface="+mn-cs"/>
        </a:defRPr>
      </a:lvl5pPr>
      <a:lvl6pPr marL="2197879" algn="l" defTabSz="879152" rtl="0" eaLnBrk="1" latinLnBrk="0" hangingPunct="1">
        <a:defRPr sz="1700" kern="1200">
          <a:solidFill>
            <a:schemeClr val="tx1"/>
          </a:solidFill>
          <a:latin typeface="+mn-lt"/>
          <a:ea typeface="+mn-ea"/>
          <a:cs typeface="+mn-cs"/>
        </a:defRPr>
      </a:lvl6pPr>
      <a:lvl7pPr marL="2637455" algn="l" defTabSz="879152" rtl="0" eaLnBrk="1" latinLnBrk="0" hangingPunct="1">
        <a:defRPr sz="1700" kern="1200">
          <a:solidFill>
            <a:schemeClr val="tx1"/>
          </a:solidFill>
          <a:latin typeface="+mn-lt"/>
          <a:ea typeface="+mn-ea"/>
          <a:cs typeface="+mn-cs"/>
        </a:defRPr>
      </a:lvl7pPr>
      <a:lvl8pPr marL="3077031" algn="l" defTabSz="879152" rtl="0" eaLnBrk="1" latinLnBrk="0" hangingPunct="1">
        <a:defRPr sz="1700" kern="1200">
          <a:solidFill>
            <a:schemeClr val="tx1"/>
          </a:solidFill>
          <a:latin typeface="+mn-lt"/>
          <a:ea typeface="+mn-ea"/>
          <a:cs typeface="+mn-cs"/>
        </a:defRPr>
      </a:lvl8pPr>
      <a:lvl9pPr marL="3516607" algn="l" defTabSz="879152" rtl="0" eaLnBrk="1" latinLnBrk="0" hangingPunct="1">
        <a:defRPr sz="17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880">
          <p15:clr>
            <a:srgbClr val="F26B43"/>
          </p15:clr>
        </p15:guide>
        <p15:guide id="2" orient="horz" pos="1620">
          <p15:clr>
            <a:srgbClr val="F26B43"/>
          </p15:clr>
        </p15:guide>
        <p15:guide id="3" pos="453">
          <p15:clr>
            <a:srgbClr val="F26B43"/>
          </p15:clr>
        </p15:guide>
        <p15:guide id="4" pos="5451">
          <p15:clr>
            <a:srgbClr val="F26B43"/>
          </p15:clr>
        </p15:guide>
        <p15:guide id="5" orient="horz" pos="226">
          <p15:clr>
            <a:srgbClr val="F26B43"/>
          </p15:clr>
        </p15:guide>
        <p15:guide id="6" orient="horz" pos="2875">
          <p15:clr>
            <a:srgbClr val="F26B43"/>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a:xfrm>
            <a:off x="1347107" y="4563836"/>
            <a:ext cx="7796893" cy="579664"/>
          </a:xfrm>
          <a:prstGeom prst="rect">
            <a:avLst/>
          </a:prstGeom>
          <a:gradFill flip="none" rotWithShape="1">
            <a:gsLst>
              <a:gs pos="9000">
                <a:schemeClr val="bg1"/>
              </a:gs>
              <a:gs pos="60000">
                <a:schemeClr val="accent1"/>
              </a:gs>
              <a:gs pos="100000">
                <a:schemeClr val="accent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BIOVIA_Logotype_CMYK_Blue_2014.png"/>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486932" y="4713514"/>
            <a:ext cx="854733" cy="228600"/>
          </a:xfrm>
          <a:prstGeom prst="rect">
            <a:avLst/>
          </a:prstGeom>
        </p:spPr>
      </p:pic>
      <p:sp>
        <p:nvSpPr>
          <p:cNvPr id="2" name="Espace réservé du titre 1"/>
          <p:cNvSpPr>
            <a:spLocks noGrp="1"/>
          </p:cNvSpPr>
          <p:nvPr>
            <p:ph type="title"/>
          </p:nvPr>
        </p:nvSpPr>
        <p:spPr>
          <a:xfrm>
            <a:off x="719572" y="361747"/>
            <a:ext cx="7920880" cy="374073"/>
          </a:xfrm>
          <a:prstGeom prst="rect">
            <a:avLst/>
          </a:prstGeom>
        </p:spPr>
        <p:txBody>
          <a:bodyPr vert="horz" lIns="87916" tIns="43957" rIns="87916" bIns="43957" rtlCol="0" anchor="ctr">
            <a:noAutofit/>
          </a:bodyPr>
          <a:lstStyle/>
          <a:p>
            <a:r>
              <a:rPr lang="en-US" noProof="0" dirty="0"/>
              <a:t>Main Title</a:t>
            </a:r>
          </a:p>
        </p:txBody>
      </p:sp>
      <p:sp>
        <p:nvSpPr>
          <p:cNvPr id="3" name="Espace réservé du texte 2"/>
          <p:cNvSpPr>
            <a:spLocks noGrp="1"/>
          </p:cNvSpPr>
          <p:nvPr>
            <p:ph type="body" idx="1"/>
          </p:nvPr>
        </p:nvSpPr>
        <p:spPr>
          <a:xfrm>
            <a:off x="719138" y="1306871"/>
            <a:ext cx="7921314" cy="3257192"/>
          </a:xfrm>
          <a:prstGeom prst="rect">
            <a:avLst/>
          </a:prstGeom>
        </p:spPr>
        <p:txBody>
          <a:bodyPr vert="horz" lIns="87916" tIns="43957" rIns="87916" bIns="43957"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US" noProof="0" dirty="0"/>
          </a:p>
        </p:txBody>
      </p:sp>
      <p:sp>
        <p:nvSpPr>
          <p:cNvPr id="18" name="Espace réservé du numéro de diapositive 5"/>
          <p:cNvSpPr txBox="1">
            <a:spLocks/>
          </p:cNvSpPr>
          <p:nvPr/>
        </p:nvSpPr>
        <p:spPr>
          <a:xfrm>
            <a:off x="0" y="4803998"/>
            <a:ext cx="395536" cy="360040"/>
          </a:xfrm>
          <a:prstGeom prst="rect">
            <a:avLst/>
          </a:prstGeom>
        </p:spPr>
        <p:txBody>
          <a:bodyPr lIns="87916" tIns="43957" rIns="87916" bIns="43957" anchor="ctr"/>
          <a:lstStyle>
            <a:lvl1pPr>
              <a:defRPr sz="1000">
                <a:latin typeface="Arial" pitchFamily="34" charset="0"/>
                <a:cs typeface="Arial" pitchFamily="34" charset="0"/>
              </a:defRPr>
            </a:lvl1pPr>
          </a:lstStyle>
          <a:p>
            <a:pPr marL="0" marR="0" lvl="0" indent="0" algn="ctr" defTabSz="879152" rtl="0" eaLnBrk="1" fontAlgn="auto" latinLnBrk="0" hangingPunct="1">
              <a:lnSpc>
                <a:spcPct val="100000"/>
              </a:lnSpc>
              <a:spcBef>
                <a:spcPts val="0"/>
              </a:spcBef>
              <a:spcAft>
                <a:spcPts val="0"/>
              </a:spcAft>
              <a:buClrTx/>
              <a:buSzTx/>
              <a:buFontTx/>
              <a:buNone/>
              <a:tabLst/>
              <a:defRPr/>
            </a:pPr>
            <a:fld id="{77E95206-EC0C-43EF-8E7D-2BA7BDFE308A}" type="slidenum">
              <a:rPr kumimoji="0" lang="en-US" sz="900" b="0" i="0" u="none" strike="noStrike" kern="1200" cap="none" spc="0" normalizeH="0" baseline="0" noProof="0" smtClean="0">
                <a:ln>
                  <a:noFill/>
                </a:ln>
                <a:solidFill>
                  <a:schemeClr val="tx1"/>
                </a:solidFill>
                <a:effectLst/>
                <a:uLnTx/>
                <a:uFillTx/>
                <a:latin typeface="Arial" pitchFamily="34" charset="0"/>
                <a:ea typeface="+mn-ea"/>
                <a:cs typeface="Arial" pitchFamily="34" charset="0"/>
              </a:rPr>
              <a:pPr marL="0" marR="0" lvl="0" indent="0" algn="ctr" defTabSz="879152"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a:ln>
                <a:noFill/>
              </a:ln>
              <a:solidFill>
                <a:schemeClr val="tx1"/>
              </a:solidFill>
              <a:effectLst/>
              <a:uLnTx/>
              <a:uFillTx/>
              <a:latin typeface="Arial" pitchFamily="34" charset="0"/>
              <a:ea typeface="+mn-ea"/>
              <a:cs typeface="Arial" pitchFamily="34" charset="0"/>
            </a:endParaRPr>
          </a:p>
        </p:txBody>
      </p:sp>
      <p:sp>
        <p:nvSpPr>
          <p:cNvPr id="6" name="TextBox 5"/>
          <p:cNvSpPr txBox="1"/>
          <p:nvPr/>
        </p:nvSpPr>
        <p:spPr>
          <a:xfrm rot="16200000">
            <a:off x="-2430000" y="2488561"/>
            <a:ext cx="5158228" cy="181106"/>
          </a:xfrm>
          <a:prstGeom prst="rect">
            <a:avLst/>
          </a:prstGeom>
          <a:noFill/>
        </p:spPr>
        <p:txBody>
          <a:bodyPr wrap="square" lIns="87916" tIns="43957" rIns="87916" bIns="43957"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600" b="1" i="0" cap="none" spc="0" dirty="0">
                <a:ln>
                  <a:noFill/>
                </a:ln>
                <a:solidFill>
                  <a:srgbClr val="0077C8"/>
                </a:solidFill>
                <a:effectLst/>
                <a:latin typeface="Arial Narrow" pitchFamily="34" charset="0"/>
                <a:cs typeface="Arial" pitchFamily="34" charset="0"/>
              </a:rPr>
              <a:t>3DS.COM/BIOVIA </a:t>
            </a:r>
            <a:r>
              <a:rPr lang="en-US" sz="600" b="0" cap="none" spc="0" dirty="0">
                <a:ln>
                  <a:noFill/>
                </a:ln>
                <a:solidFill>
                  <a:srgbClr val="005386"/>
                </a:solidFill>
                <a:effectLst/>
                <a:latin typeface="Arial Narrow" pitchFamily="34" charset="0"/>
                <a:cs typeface="Arial" pitchFamily="34" charset="0"/>
              </a:rPr>
              <a:t>© </a:t>
            </a:r>
            <a:r>
              <a:rPr lang="en-US" sz="600" b="0" cap="none" spc="0" dirty="0" err="1">
                <a:ln>
                  <a:noFill/>
                </a:ln>
                <a:solidFill>
                  <a:srgbClr val="005386"/>
                </a:solidFill>
                <a:effectLst/>
                <a:latin typeface="Arial Narrow" pitchFamily="34" charset="0"/>
                <a:cs typeface="Arial" pitchFamily="34" charset="0"/>
              </a:rPr>
              <a:t>Dassault</a:t>
            </a:r>
            <a:r>
              <a:rPr lang="en-US" sz="600" b="0" cap="none" spc="0" dirty="0">
                <a:ln>
                  <a:noFill/>
                </a:ln>
                <a:solidFill>
                  <a:srgbClr val="005386"/>
                </a:solidFill>
                <a:effectLst/>
                <a:latin typeface="Arial Narrow" pitchFamily="34" charset="0"/>
                <a:cs typeface="Arial" pitchFamily="34" charset="0"/>
              </a:rPr>
              <a:t> </a:t>
            </a:r>
            <a:r>
              <a:rPr lang="en-US" sz="600" b="0" cap="none" spc="0" dirty="0" err="1">
                <a:ln>
                  <a:noFill/>
                </a:ln>
                <a:solidFill>
                  <a:srgbClr val="005386"/>
                </a:solidFill>
                <a:effectLst/>
                <a:latin typeface="Arial Narrow" pitchFamily="34" charset="0"/>
                <a:cs typeface="Arial" pitchFamily="34" charset="0"/>
              </a:rPr>
              <a:t>Systèmes</a:t>
            </a:r>
            <a:r>
              <a:rPr lang="en-US" sz="600" b="0" cap="none" spc="0" dirty="0">
                <a:ln>
                  <a:noFill/>
                </a:ln>
                <a:solidFill>
                  <a:srgbClr val="005386"/>
                </a:solidFill>
                <a:effectLst/>
                <a:latin typeface="Arial Narrow" pitchFamily="34" charset="0"/>
                <a:cs typeface="Arial" pitchFamily="34" charset="0"/>
              </a:rPr>
              <a:t> | </a:t>
            </a:r>
            <a:r>
              <a:rPr lang="en-US" sz="600" b="0" cap="none" spc="0" noProof="0" dirty="0">
                <a:ln>
                  <a:noFill/>
                </a:ln>
                <a:solidFill>
                  <a:srgbClr val="005386"/>
                </a:solidFill>
                <a:effectLst/>
                <a:latin typeface="Arial Narrow" pitchFamily="34" charset="0"/>
                <a:cs typeface="Arial" pitchFamily="34" charset="0"/>
              </a:rPr>
              <a:t>Confidential</a:t>
            </a:r>
            <a:r>
              <a:rPr lang="en-US" sz="600" b="0" cap="none" spc="0" dirty="0">
                <a:ln>
                  <a:noFill/>
                </a:ln>
                <a:solidFill>
                  <a:srgbClr val="005386"/>
                </a:solidFill>
                <a:effectLst/>
                <a:latin typeface="Arial Narrow" pitchFamily="34" charset="0"/>
                <a:cs typeface="Arial" pitchFamily="34" charset="0"/>
              </a:rPr>
              <a:t> Information | </a:t>
            </a:r>
            <a:fld id="{7932CEB9-7706-4840-A8AE-48D24CB336EF}" type="datetimeFigureOut">
              <a:rPr lang="en-US" sz="600" b="0" cap="none" spc="0" smtClean="0">
                <a:ln>
                  <a:noFill/>
                </a:ln>
                <a:solidFill>
                  <a:srgbClr val="005386"/>
                </a:solidFill>
                <a:effectLst/>
                <a:latin typeface="Arial Narrow" pitchFamily="34" charset="0"/>
                <a:cs typeface="Arial" pitchFamily="34" charset="0"/>
              </a:rPr>
              <a:pPr algn="ctr"/>
              <a:t>11/8/2020</a:t>
            </a:fld>
            <a:r>
              <a:rPr lang="en-US" sz="600" b="0" cap="none" spc="0" dirty="0">
                <a:ln>
                  <a:noFill/>
                </a:ln>
                <a:solidFill>
                  <a:srgbClr val="005386"/>
                </a:solidFill>
                <a:effectLst/>
                <a:latin typeface="Arial Narrow" pitchFamily="34" charset="0"/>
                <a:cs typeface="Arial" pitchFamily="34" charset="0"/>
              </a:rPr>
              <a:t> | ref.: 3DS_Document_2015</a:t>
            </a:r>
          </a:p>
        </p:txBody>
      </p:sp>
      <p:pic>
        <p:nvPicPr>
          <p:cNvPr id="9" name="Picture 8"/>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959820" y="4719511"/>
            <a:ext cx="2645445" cy="243820"/>
          </a:xfrm>
          <a:prstGeom prst="rect">
            <a:avLst/>
          </a:prstGeom>
        </p:spPr>
      </p:pic>
    </p:spTree>
    <p:extLst>
      <p:ext uri="{BB962C8B-B14F-4D97-AF65-F5344CB8AC3E}">
        <p14:creationId xmlns:p14="http://schemas.microsoft.com/office/powerpoint/2010/main" val="192110299"/>
      </p:ext>
    </p:extLst>
  </p:cSld>
  <p:clrMap bg1="lt1" tx1="dk1" bg2="lt2" tx2="dk2" accent1="accent1" accent2="accent2" accent3="accent3" accent4="accent4" accent5="accent5" accent6="accent6" hlink="hlink" folHlink="folHlink"/>
  <p:sldLayoutIdLst>
    <p:sldLayoutId id="2147483919" r:id="rId1"/>
    <p:sldLayoutId id="2147483920" r:id="rId2"/>
    <p:sldLayoutId id="2147483921" r:id="rId3"/>
    <p:sldLayoutId id="2147483922" r:id="rId4"/>
    <p:sldLayoutId id="2147483923" r:id="rId5"/>
    <p:sldLayoutId id="2147483924" r:id="rId6"/>
    <p:sldLayoutId id="2147483925" r:id="rId7"/>
    <p:sldLayoutId id="2147483926" r:id="rId8"/>
    <p:sldLayoutId id="2147483927" r:id="rId9"/>
    <p:sldLayoutId id="2147483928" r:id="rId10"/>
    <p:sldLayoutId id="2147483929" r:id="rId11"/>
  </p:sldLayoutIdLst>
  <p:txStyles>
    <p:titleStyle>
      <a:lvl1pPr algn="l" defTabSz="879152" rtl="0" eaLnBrk="1" latinLnBrk="0" hangingPunct="1">
        <a:spcBef>
          <a:spcPct val="0"/>
        </a:spcBef>
        <a:buNone/>
        <a:defRPr lang="en-US" sz="3200" b="0" i="0" kern="1200" spc="0" baseline="0" noProof="0" dirty="0">
          <a:solidFill>
            <a:schemeClr val="tx1"/>
          </a:solidFill>
          <a:effectLst/>
          <a:latin typeface="+mj-lt"/>
          <a:ea typeface="+mj-ea"/>
          <a:cs typeface="3ds Condensed"/>
        </a:defRPr>
      </a:lvl1pPr>
    </p:titleStyle>
    <p:bodyStyle>
      <a:lvl1pPr marL="228600" indent="-228600" algn="l" defTabSz="879152" rtl="0" eaLnBrk="1" latinLnBrk="0" hangingPunct="1">
        <a:lnSpc>
          <a:spcPct val="100000"/>
        </a:lnSpc>
        <a:spcBef>
          <a:spcPts val="800"/>
        </a:spcBef>
        <a:buClr>
          <a:schemeClr val="tx1"/>
        </a:buClr>
        <a:buSzPct val="80000"/>
        <a:buFont typeface="Wingdings 3" panose="05040102010807070707" pitchFamily="18" charset="2"/>
        <a:buChar char="u"/>
        <a:defRPr sz="2000" b="0" i="0" kern="900" spc="0">
          <a:solidFill>
            <a:schemeClr val="tx1"/>
          </a:solidFill>
          <a:latin typeface="+mn-lt"/>
          <a:ea typeface="+mn-ea"/>
          <a:cs typeface="3ds Light"/>
        </a:defRPr>
      </a:lvl1pPr>
      <a:lvl2pPr marL="400050" marR="0" indent="-176213" algn="l" defTabSz="879152" rtl="0" eaLnBrk="1" fontAlgn="auto" latinLnBrk="0" hangingPunct="1">
        <a:lnSpc>
          <a:spcPct val="100000"/>
        </a:lnSpc>
        <a:spcBef>
          <a:spcPts val="600"/>
        </a:spcBef>
        <a:spcAft>
          <a:spcPts val="0"/>
        </a:spcAft>
        <a:buClr>
          <a:schemeClr val="tx1"/>
        </a:buClr>
        <a:buSzPct val="75000"/>
        <a:buFont typeface="Wingdings 3" panose="05040102010807070707" pitchFamily="18" charset="2"/>
        <a:buChar char="w"/>
        <a:tabLst/>
        <a:defRPr sz="1800" b="0" i="0" kern="900" spc="0" baseline="0">
          <a:solidFill>
            <a:schemeClr val="tx1"/>
          </a:solidFill>
          <a:latin typeface="+mn-lt"/>
          <a:ea typeface="+mn-ea"/>
          <a:cs typeface="3ds Light"/>
        </a:defRPr>
      </a:lvl2pPr>
      <a:lvl3pPr marL="628650" marR="0" indent="-158750" algn="l" defTabSz="879152" rtl="0" eaLnBrk="1" fontAlgn="auto" latinLnBrk="0" hangingPunct="1">
        <a:lnSpc>
          <a:spcPct val="100000"/>
        </a:lnSpc>
        <a:spcBef>
          <a:spcPts val="400"/>
        </a:spcBef>
        <a:spcAft>
          <a:spcPts val="0"/>
        </a:spcAft>
        <a:buClr>
          <a:schemeClr val="tx1"/>
        </a:buClr>
        <a:buSzPct val="60000"/>
        <a:buFont typeface="Wingdings 3" panose="05040102010807070707" pitchFamily="18" charset="2"/>
        <a:buChar char="u"/>
        <a:tabLst/>
        <a:defRPr sz="1600" b="0" i="0" kern="900" spc="0">
          <a:solidFill>
            <a:schemeClr val="tx1"/>
          </a:solidFill>
          <a:latin typeface="+mn-lt"/>
          <a:ea typeface="+mn-ea"/>
          <a:cs typeface="3ds Light"/>
        </a:defRPr>
      </a:lvl3pPr>
      <a:lvl4pPr marL="857250" indent="-179388" algn="l" defTabSz="879152" rtl="0" eaLnBrk="1" latinLnBrk="0" hangingPunct="1">
        <a:lnSpc>
          <a:spcPct val="100000"/>
        </a:lnSpc>
        <a:spcBef>
          <a:spcPts val="400"/>
        </a:spcBef>
        <a:buClr>
          <a:schemeClr val="tx1"/>
        </a:buClr>
        <a:buSzPct val="60000"/>
        <a:buFont typeface="Wingdings 3" panose="05040102010807070707" pitchFamily="18" charset="2"/>
        <a:buChar char="w"/>
        <a:defRPr sz="1400" b="0" i="0" kern="900" spc="-70">
          <a:solidFill>
            <a:schemeClr val="tx1"/>
          </a:solidFill>
          <a:latin typeface="+mn-lt"/>
          <a:ea typeface="+mn-ea"/>
          <a:cs typeface="3ds Light"/>
        </a:defRPr>
      </a:lvl4pPr>
      <a:lvl5pPr marL="914400" indent="0" algn="l" defTabSz="1028700" rtl="0" eaLnBrk="1" latinLnBrk="0" hangingPunct="1">
        <a:lnSpc>
          <a:spcPct val="100000"/>
        </a:lnSpc>
        <a:spcBef>
          <a:spcPts val="300"/>
        </a:spcBef>
        <a:buFont typeface="Arial"/>
        <a:buNone/>
        <a:defRPr sz="1200" b="0" i="0" kern="1200" baseline="0">
          <a:solidFill>
            <a:schemeClr val="tx1"/>
          </a:solidFill>
          <a:latin typeface="+mn-lt"/>
          <a:ea typeface="+mn-ea"/>
          <a:cs typeface="3ds Light"/>
        </a:defRPr>
      </a:lvl5pPr>
      <a:lvl6pPr marL="2417668" indent="-219788" algn="l" defTabSz="87915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857243" indent="-219788" algn="l" defTabSz="87915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296819" indent="-219788" algn="l" defTabSz="87915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736395" indent="-219788" algn="l" defTabSz="87915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879152" rtl="0" eaLnBrk="1" latinLnBrk="0" hangingPunct="1">
        <a:defRPr sz="1700" kern="1200">
          <a:solidFill>
            <a:schemeClr val="tx1"/>
          </a:solidFill>
          <a:latin typeface="+mn-lt"/>
          <a:ea typeface="+mn-ea"/>
          <a:cs typeface="+mn-cs"/>
        </a:defRPr>
      </a:lvl1pPr>
      <a:lvl2pPr marL="439576" algn="l" defTabSz="879152" rtl="0" eaLnBrk="1" latinLnBrk="0" hangingPunct="1">
        <a:defRPr sz="1700" kern="1200">
          <a:solidFill>
            <a:schemeClr val="tx1"/>
          </a:solidFill>
          <a:latin typeface="+mn-lt"/>
          <a:ea typeface="+mn-ea"/>
          <a:cs typeface="+mn-cs"/>
        </a:defRPr>
      </a:lvl2pPr>
      <a:lvl3pPr marL="879152" algn="l" defTabSz="879152" rtl="0" eaLnBrk="1" latinLnBrk="0" hangingPunct="1">
        <a:defRPr sz="1700" kern="1200">
          <a:solidFill>
            <a:schemeClr val="tx1"/>
          </a:solidFill>
          <a:latin typeface="+mn-lt"/>
          <a:ea typeface="+mn-ea"/>
          <a:cs typeface="+mn-cs"/>
        </a:defRPr>
      </a:lvl3pPr>
      <a:lvl4pPr marL="1318728" algn="l" defTabSz="879152" rtl="0" eaLnBrk="1" latinLnBrk="0" hangingPunct="1">
        <a:defRPr sz="1700" kern="1200">
          <a:solidFill>
            <a:schemeClr val="tx1"/>
          </a:solidFill>
          <a:latin typeface="+mn-lt"/>
          <a:ea typeface="+mn-ea"/>
          <a:cs typeface="+mn-cs"/>
        </a:defRPr>
      </a:lvl4pPr>
      <a:lvl5pPr marL="1758303" algn="l" defTabSz="879152" rtl="0" eaLnBrk="1" latinLnBrk="0" hangingPunct="1">
        <a:defRPr sz="1700" kern="1200">
          <a:solidFill>
            <a:schemeClr val="tx1"/>
          </a:solidFill>
          <a:latin typeface="+mn-lt"/>
          <a:ea typeface="+mn-ea"/>
          <a:cs typeface="+mn-cs"/>
        </a:defRPr>
      </a:lvl5pPr>
      <a:lvl6pPr marL="2197879" algn="l" defTabSz="879152" rtl="0" eaLnBrk="1" latinLnBrk="0" hangingPunct="1">
        <a:defRPr sz="1700" kern="1200">
          <a:solidFill>
            <a:schemeClr val="tx1"/>
          </a:solidFill>
          <a:latin typeface="+mn-lt"/>
          <a:ea typeface="+mn-ea"/>
          <a:cs typeface="+mn-cs"/>
        </a:defRPr>
      </a:lvl6pPr>
      <a:lvl7pPr marL="2637455" algn="l" defTabSz="879152" rtl="0" eaLnBrk="1" latinLnBrk="0" hangingPunct="1">
        <a:defRPr sz="1700" kern="1200">
          <a:solidFill>
            <a:schemeClr val="tx1"/>
          </a:solidFill>
          <a:latin typeface="+mn-lt"/>
          <a:ea typeface="+mn-ea"/>
          <a:cs typeface="+mn-cs"/>
        </a:defRPr>
      </a:lvl7pPr>
      <a:lvl8pPr marL="3077031" algn="l" defTabSz="879152" rtl="0" eaLnBrk="1" latinLnBrk="0" hangingPunct="1">
        <a:defRPr sz="1700" kern="1200">
          <a:solidFill>
            <a:schemeClr val="tx1"/>
          </a:solidFill>
          <a:latin typeface="+mn-lt"/>
          <a:ea typeface="+mn-ea"/>
          <a:cs typeface="+mn-cs"/>
        </a:defRPr>
      </a:lvl8pPr>
      <a:lvl9pPr marL="3516607" algn="l" defTabSz="879152" rtl="0" eaLnBrk="1" latinLnBrk="0" hangingPunct="1">
        <a:defRPr sz="17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880">
          <p15:clr>
            <a:srgbClr val="F26B43"/>
          </p15:clr>
        </p15:guide>
        <p15:guide id="2" orient="horz" pos="1620">
          <p15:clr>
            <a:srgbClr val="F26B43"/>
          </p15:clr>
        </p15:guide>
        <p15:guide id="3" pos="453">
          <p15:clr>
            <a:srgbClr val="F26B43"/>
          </p15:clr>
        </p15:guide>
        <p15:guide id="4" pos="5451">
          <p15:clr>
            <a:srgbClr val="F26B43"/>
          </p15:clr>
        </p15:guide>
        <p15:guide id="5" orient="horz" pos="226">
          <p15:clr>
            <a:srgbClr val="F26B43"/>
          </p15:clr>
        </p15:guide>
        <p15:guide id="6" orient="horz" pos="2875">
          <p15:clr>
            <a:srgbClr val="F26B43"/>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a:xfrm>
            <a:off x="1347107" y="4563836"/>
            <a:ext cx="7796893" cy="579664"/>
          </a:xfrm>
          <a:prstGeom prst="rect">
            <a:avLst/>
          </a:prstGeom>
          <a:gradFill flip="none" rotWithShape="1">
            <a:gsLst>
              <a:gs pos="9000">
                <a:schemeClr val="bg1"/>
              </a:gs>
              <a:gs pos="60000">
                <a:schemeClr val="accent1"/>
              </a:gs>
              <a:gs pos="100000">
                <a:schemeClr val="accent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NETVIBES_Logotype_RGB_Green.png"/>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488696" y="4713514"/>
            <a:ext cx="1021702" cy="228600"/>
          </a:xfrm>
          <a:prstGeom prst="rect">
            <a:avLst/>
          </a:prstGeom>
        </p:spPr>
      </p:pic>
      <p:sp>
        <p:nvSpPr>
          <p:cNvPr id="2" name="Espace réservé du titre 1"/>
          <p:cNvSpPr>
            <a:spLocks noGrp="1"/>
          </p:cNvSpPr>
          <p:nvPr>
            <p:ph type="title"/>
          </p:nvPr>
        </p:nvSpPr>
        <p:spPr>
          <a:xfrm>
            <a:off x="719572" y="361747"/>
            <a:ext cx="7920880" cy="374073"/>
          </a:xfrm>
          <a:prstGeom prst="rect">
            <a:avLst/>
          </a:prstGeom>
        </p:spPr>
        <p:txBody>
          <a:bodyPr vert="horz" lIns="87916" tIns="43957" rIns="87916" bIns="43957" rtlCol="0" anchor="ctr">
            <a:noAutofit/>
          </a:bodyPr>
          <a:lstStyle/>
          <a:p>
            <a:r>
              <a:rPr lang="en-US" noProof="0" dirty="0"/>
              <a:t>Main Title</a:t>
            </a:r>
          </a:p>
        </p:txBody>
      </p:sp>
      <p:sp>
        <p:nvSpPr>
          <p:cNvPr id="3" name="Espace réservé du texte 2"/>
          <p:cNvSpPr>
            <a:spLocks noGrp="1"/>
          </p:cNvSpPr>
          <p:nvPr>
            <p:ph type="body" idx="1"/>
          </p:nvPr>
        </p:nvSpPr>
        <p:spPr>
          <a:xfrm>
            <a:off x="719138" y="1306871"/>
            <a:ext cx="7921314" cy="3257192"/>
          </a:xfrm>
          <a:prstGeom prst="rect">
            <a:avLst/>
          </a:prstGeom>
        </p:spPr>
        <p:txBody>
          <a:bodyPr vert="horz" lIns="87916" tIns="43957" rIns="87916" bIns="43957"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US" noProof="0" dirty="0"/>
          </a:p>
        </p:txBody>
      </p:sp>
      <p:sp>
        <p:nvSpPr>
          <p:cNvPr id="18" name="Espace réservé du numéro de diapositive 5"/>
          <p:cNvSpPr txBox="1">
            <a:spLocks/>
          </p:cNvSpPr>
          <p:nvPr/>
        </p:nvSpPr>
        <p:spPr>
          <a:xfrm>
            <a:off x="0" y="4803998"/>
            <a:ext cx="395536" cy="360040"/>
          </a:xfrm>
          <a:prstGeom prst="rect">
            <a:avLst/>
          </a:prstGeom>
        </p:spPr>
        <p:txBody>
          <a:bodyPr lIns="87916" tIns="43957" rIns="87916" bIns="43957" anchor="ctr"/>
          <a:lstStyle>
            <a:lvl1pPr>
              <a:defRPr sz="1000">
                <a:latin typeface="Arial" pitchFamily="34" charset="0"/>
                <a:cs typeface="Arial" pitchFamily="34" charset="0"/>
              </a:defRPr>
            </a:lvl1pPr>
          </a:lstStyle>
          <a:p>
            <a:pPr marL="0" marR="0" lvl="0" indent="0" algn="ctr" defTabSz="879152" rtl="0" eaLnBrk="1" fontAlgn="auto" latinLnBrk="0" hangingPunct="1">
              <a:lnSpc>
                <a:spcPct val="100000"/>
              </a:lnSpc>
              <a:spcBef>
                <a:spcPts val="0"/>
              </a:spcBef>
              <a:spcAft>
                <a:spcPts val="0"/>
              </a:spcAft>
              <a:buClrTx/>
              <a:buSzTx/>
              <a:buFontTx/>
              <a:buNone/>
              <a:tabLst/>
              <a:defRPr/>
            </a:pPr>
            <a:fld id="{77E95206-EC0C-43EF-8E7D-2BA7BDFE308A}" type="slidenum">
              <a:rPr kumimoji="0" lang="en-US" sz="900" b="0" i="0" u="none" strike="noStrike" kern="1200" cap="none" spc="0" normalizeH="0" baseline="0" noProof="0" smtClean="0">
                <a:ln>
                  <a:noFill/>
                </a:ln>
                <a:solidFill>
                  <a:schemeClr val="tx1"/>
                </a:solidFill>
                <a:effectLst/>
                <a:uLnTx/>
                <a:uFillTx/>
                <a:latin typeface="Arial" pitchFamily="34" charset="0"/>
                <a:ea typeface="+mn-ea"/>
                <a:cs typeface="Arial" pitchFamily="34" charset="0"/>
              </a:rPr>
              <a:pPr marL="0" marR="0" lvl="0" indent="0" algn="ctr" defTabSz="879152"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a:ln>
                <a:noFill/>
              </a:ln>
              <a:solidFill>
                <a:schemeClr val="tx1"/>
              </a:solidFill>
              <a:effectLst/>
              <a:uLnTx/>
              <a:uFillTx/>
              <a:latin typeface="Arial" pitchFamily="34" charset="0"/>
              <a:ea typeface="+mn-ea"/>
              <a:cs typeface="Arial" pitchFamily="34" charset="0"/>
            </a:endParaRPr>
          </a:p>
        </p:txBody>
      </p:sp>
      <p:sp>
        <p:nvSpPr>
          <p:cNvPr id="6" name="TextBox 5"/>
          <p:cNvSpPr txBox="1"/>
          <p:nvPr/>
        </p:nvSpPr>
        <p:spPr>
          <a:xfrm rot="16200000">
            <a:off x="-2430000" y="2488561"/>
            <a:ext cx="5158228" cy="181106"/>
          </a:xfrm>
          <a:prstGeom prst="rect">
            <a:avLst/>
          </a:prstGeom>
          <a:noFill/>
        </p:spPr>
        <p:txBody>
          <a:bodyPr wrap="square" lIns="87916" tIns="43957" rIns="87916" bIns="43957"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600" b="1" i="0" cap="none" spc="0" dirty="0">
                <a:ln>
                  <a:noFill/>
                </a:ln>
                <a:solidFill>
                  <a:srgbClr val="84BD00"/>
                </a:solidFill>
                <a:effectLst/>
                <a:latin typeface="Arial Narrow" pitchFamily="34" charset="0"/>
                <a:cs typeface="Arial" pitchFamily="34" charset="0"/>
              </a:rPr>
              <a:t>3DS.COM/NETVIBES</a:t>
            </a:r>
            <a:r>
              <a:rPr lang="en-US" sz="600" b="1" i="0" cap="none" spc="0" dirty="0">
                <a:ln>
                  <a:noFill/>
                </a:ln>
                <a:solidFill>
                  <a:srgbClr val="B78B20"/>
                </a:solidFill>
                <a:effectLst/>
                <a:latin typeface="Arial Narrow" pitchFamily="34" charset="0"/>
                <a:cs typeface="Arial" pitchFamily="34" charset="0"/>
              </a:rPr>
              <a:t> </a:t>
            </a:r>
            <a:r>
              <a:rPr lang="en-US" sz="600" b="0" cap="none" spc="0" dirty="0">
                <a:ln>
                  <a:noFill/>
                </a:ln>
                <a:solidFill>
                  <a:srgbClr val="005386"/>
                </a:solidFill>
                <a:effectLst/>
                <a:latin typeface="Arial Narrow" pitchFamily="34" charset="0"/>
                <a:cs typeface="Arial" pitchFamily="34" charset="0"/>
              </a:rPr>
              <a:t>© </a:t>
            </a:r>
            <a:r>
              <a:rPr lang="en-US" sz="600" b="0" cap="none" spc="0" dirty="0" err="1">
                <a:ln>
                  <a:noFill/>
                </a:ln>
                <a:solidFill>
                  <a:srgbClr val="005386"/>
                </a:solidFill>
                <a:effectLst/>
                <a:latin typeface="Arial Narrow" pitchFamily="34" charset="0"/>
                <a:cs typeface="Arial" pitchFamily="34" charset="0"/>
              </a:rPr>
              <a:t>Dassault</a:t>
            </a:r>
            <a:r>
              <a:rPr lang="en-US" sz="600" b="0" cap="none" spc="0" dirty="0">
                <a:ln>
                  <a:noFill/>
                </a:ln>
                <a:solidFill>
                  <a:srgbClr val="005386"/>
                </a:solidFill>
                <a:effectLst/>
                <a:latin typeface="Arial Narrow" pitchFamily="34" charset="0"/>
                <a:cs typeface="Arial" pitchFamily="34" charset="0"/>
              </a:rPr>
              <a:t> </a:t>
            </a:r>
            <a:r>
              <a:rPr lang="en-US" sz="600" b="0" cap="none" spc="0" dirty="0" err="1">
                <a:ln>
                  <a:noFill/>
                </a:ln>
                <a:solidFill>
                  <a:srgbClr val="005386"/>
                </a:solidFill>
                <a:effectLst/>
                <a:latin typeface="Arial Narrow" pitchFamily="34" charset="0"/>
                <a:cs typeface="Arial" pitchFamily="34" charset="0"/>
              </a:rPr>
              <a:t>Systèmes</a:t>
            </a:r>
            <a:r>
              <a:rPr lang="en-US" sz="600" b="0" cap="none" spc="0" dirty="0">
                <a:ln>
                  <a:noFill/>
                </a:ln>
                <a:solidFill>
                  <a:srgbClr val="005386"/>
                </a:solidFill>
                <a:effectLst/>
                <a:latin typeface="Arial Narrow" pitchFamily="34" charset="0"/>
                <a:cs typeface="Arial" pitchFamily="34" charset="0"/>
              </a:rPr>
              <a:t> | </a:t>
            </a:r>
            <a:r>
              <a:rPr lang="en-US" sz="600" b="0" cap="none" spc="0" noProof="0" dirty="0">
                <a:ln>
                  <a:noFill/>
                </a:ln>
                <a:solidFill>
                  <a:srgbClr val="005386"/>
                </a:solidFill>
                <a:effectLst/>
                <a:latin typeface="Arial Narrow" pitchFamily="34" charset="0"/>
                <a:cs typeface="Arial" pitchFamily="34" charset="0"/>
              </a:rPr>
              <a:t>Confidential</a:t>
            </a:r>
            <a:r>
              <a:rPr lang="en-US" sz="600" b="0" cap="none" spc="0" dirty="0">
                <a:ln>
                  <a:noFill/>
                </a:ln>
                <a:solidFill>
                  <a:srgbClr val="005386"/>
                </a:solidFill>
                <a:effectLst/>
                <a:latin typeface="Arial Narrow" pitchFamily="34" charset="0"/>
                <a:cs typeface="Arial" pitchFamily="34" charset="0"/>
              </a:rPr>
              <a:t> Information | </a:t>
            </a:r>
            <a:fld id="{7932CEB9-7706-4840-A8AE-48D24CB336EF}" type="datetimeFigureOut">
              <a:rPr lang="en-US" sz="600" b="0" cap="none" spc="0" smtClean="0">
                <a:ln>
                  <a:noFill/>
                </a:ln>
                <a:solidFill>
                  <a:srgbClr val="005386"/>
                </a:solidFill>
                <a:effectLst/>
                <a:latin typeface="Arial Narrow" pitchFamily="34" charset="0"/>
                <a:cs typeface="Arial" pitchFamily="34" charset="0"/>
              </a:rPr>
              <a:pPr algn="ctr"/>
              <a:t>11/8/2020</a:t>
            </a:fld>
            <a:r>
              <a:rPr lang="en-US" sz="600" b="0" cap="none" spc="0" dirty="0">
                <a:ln>
                  <a:noFill/>
                </a:ln>
                <a:solidFill>
                  <a:srgbClr val="005386"/>
                </a:solidFill>
                <a:effectLst/>
                <a:latin typeface="Arial Narrow" pitchFamily="34" charset="0"/>
                <a:cs typeface="Arial" pitchFamily="34" charset="0"/>
              </a:rPr>
              <a:t> | ref.: 3DS_Document_2015</a:t>
            </a:r>
          </a:p>
        </p:txBody>
      </p:sp>
      <p:pic>
        <p:nvPicPr>
          <p:cNvPr id="9" name="Picture 8"/>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959820" y="4719511"/>
            <a:ext cx="2645445" cy="243820"/>
          </a:xfrm>
          <a:prstGeom prst="rect">
            <a:avLst/>
          </a:prstGeom>
        </p:spPr>
      </p:pic>
    </p:spTree>
    <p:extLst>
      <p:ext uri="{BB962C8B-B14F-4D97-AF65-F5344CB8AC3E}">
        <p14:creationId xmlns:p14="http://schemas.microsoft.com/office/powerpoint/2010/main" val="167273659"/>
      </p:ext>
    </p:extLst>
  </p:cSld>
  <p:clrMap bg1="lt1" tx1="dk1" bg2="lt2" tx2="dk2" accent1="accent1" accent2="accent2" accent3="accent3" accent4="accent4" accent5="accent5" accent6="accent6" hlink="hlink" folHlink="folHlink"/>
  <p:sldLayoutIdLst>
    <p:sldLayoutId id="2147483931" r:id="rId1"/>
    <p:sldLayoutId id="2147483932" r:id="rId2"/>
    <p:sldLayoutId id="2147483933" r:id="rId3"/>
    <p:sldLayoutId id="2147483934" r:id="rId4"/>
    <p:sldLayoutId id="2147483935" r:id="rId5"/>
    <p:sldLayoutId id="2147483936" r:id="rId6"/>
    <p:sldLayoutId id="2147483937" r:id="rId7"/>
    <p:sldLayoutId id="2147483938" r:id="rId8"/>
    <p:sldLayoutId id="2147483939" r:id="rId9"/>
    <p:sldLayoutId id="2147483940" r:id="rId10"/>
    <p:sldLayoutId id="2147483941" r:id="rId11"/>
  </p:sldLayoutIdLst>
  <p:txStyles>
    <p:titleStyle>
      <a:lvl1pPr algn="l" defTabSz="879152" rtl="0" eaLnBrk="1" latinLnBrk="0" hangingPunct="1">
        <a:spcBef>
          <a:spcPct val="0"/>
        </a:spcBef>
        <a:buNone/>
        <a:defRPr lang="en-US" sz="3200" b="0" i="0" kern="1200" spc="0" baseline="0" noProof="0" dirty="0">
          <a:solidFill>
            <a:schemeClr val="tx1"/>
          </a:solidFill>
          <a:effectLst/>
          <a:latin typeface="+mj-lt"/>
          <a:ea typeface="+mj-ea"/>
          <a:cs typeface="3ds Condensed"/>
        </a:defRPr>
      </a:lvl1pPr>
    </p:titleStyle>
    <p:bodyStyle>
      <a:lvl1pPr marL="228600" indent="-228600" algn="l" defTabSz="879152" rtl="0" eaLnBrk="1" latinLnBrk="0" hangingPunct="1">
        <a:lnSpc>
          <a:spcPct val="100000"/>
        </a:lnSpc>
        <a:spcBef>
          <a:spcPts val="800"/>
        </a:spcBef>
        <a:buClr>
          <a:schemeClr val="tx1"/>
        </a:buClr>
        <a:buSzPct val="80000"/>
        <a:buFont typeface="Wingdings 3" panose="05040102010807070707" pitchFamily="18" charset="2"/>
        <a:buChar char="u"/>
        <a:defRPr sz="2000" b="0" i="0" kern="900" spc="0">
          <a:solidFill>
            <a:schemeClr val="tx1"/>
          </a:solidFill>
          <a:latin typeface="+mn-lt"/>
          <a:ea typeface="+mn-ea"/>
          <a:cs typeface="3ds Light"/>
        </a:defRPr>
      </a:lvl1pPr>
      <a:lvl2pPr marL="400050" marR="0" indent="-176213" algn="l" defTabSz="879152" rtl="0" eaLnBrk="1" fontAlgn="auto" latinLnBrk="0" hangingPunct="1">
        <a:lnSpc>
          <a:spcPct val="100000"/>
        </a:lnSpc>
        <a:spcBef>
          <a:spcPts val="600"/>
        </a:spcBef>
        <a:spcAft>
          <a:spcPts val="0"/>
        </a:spcAft>
        <a:buClr>
          <a:schemeClr val="tx1"/>
        </a:buClr>
        <a:buSzPct val="75000"/>
        <a:buFont typeface="Wingdings 3" panose="05040102010807070707" pitchFamily="18" charset="2"/>
        <a:buChar char="w"/>
        <a:tabLst/>
        <a:defRPr sz="1800" b="0" i="0" kern="900" spc="0" baseline="0">
          <a:solidFill>
            <a:schemeClr val="tx1"/>
          </a:solidFill>
          <a:latin typeface="+mn-lt"/>
          <a:ea typeface="+mn-ea"/>
          <a:cs typeface="3ds Light"/>
        </a:defRPr>
      </a:lvl2pPr>
      <a:lvl3pPr marL="628650" marR="0" indent="-158750" algn="l" defTabSz="879152" rtl="0" eaLnBrk="1" fontAlgn="auto" latinLnBrk="0" hangingPunct="1">
        <a:lnSpc>
          <a:spcPct val="100000"/>
        </a:lnSpc>
        <a:spcBef>
          <a:spcPts val="400"/>
        </a:spcBef>
        <a:spcAft>
          <a:spcPts val="0"/>
        </a:spcAft>
        <a:buClr>
          <a:schemeClr val="tx1"/>
        </a:buClr>
        <a:buSzPct val="60000"/>
        <a:buFont typeface="Wingdings 3" panose="05040102010807070707" pitchFamily="18" charset="2"/>
        <a:buChar char="u"/>
        <a:tabLst/>
        <a:defRPr sz="1600" b="0" i="0" kern="900" spc="0">
          <a:solidFill>
            <a:schemeClr val="tx1"/>
          </a:solidFill>
          <a:latin typeface="+mn-lt"/>
          <a:ea typeface="+mn-ea"/>
          <a:cs typeface="3ds Light"/>
        </a:defRPr>
      </a:lvl3pPr>
      <a:lvl4pPr marL="857250" indent="-179388" algn="l" defTabSz="879152" rtl="0" eaLnBrk="1" latinLnBrk="0" hangingPunct="1">
        <a:lnSpc>
          <a:spcPct val="100000"/>
        </a:lnSpc>
        <a:spcBef>
          <a:spcPts val="400"/>
        </a:spcBef>
        <a:buClr>
          <a:schemeClr val="tx1"/>
        </a:buClr>
        <a:buSzPct val="60000"/>
        <a:buFont typeface="Wingdings 3" panose="05040102010807070707" pitchFamily="18" charset="2"/>
        <a:buChar char="w"/>
        <a:defRPr sz="1400" b="0" i="0" kern="900" spc="-70">
          <a:solidFill>
            <a:schemeClr val="tx1"/>
          </a:solidFill>
          <a:latin typeface="+mn-lt"/>
          <a:ea typeface="+mn-ea"/>
          <a:cs typeface="3ds Light"/>
        </a:defRPr>
      </a:lvl4pPr>
      <a:lvl5pPr marL="914400" indent="0" algn="l" defTabSz="1028700" rtl="0" eaLnBrk="1" latinLnBrk="0" hangingPunct="1">
        <a:lnSpc>
          <a:spcPct val="100000"/>
        </a:lnSpc>
        <a:spcBef>
          <a:spcPts val="300"/>
        </a:spcBef>
        <a:buFont typeface="Arial"/>
        <a:buNone/>
        <a:defRPr sz="1200" b="0" i="0" kern="1200" baseline="0">
          <a:solidFill>
            <a:schemeClr val="tx1"/>
          </a:solidFill>
          <a:latin typeface="+mn-lt"/>
          <a:ea typeface="+mn-ea"/>
          <a:cs typeface="3ds Light"/>
        </a:defRPr>
      </a:lvl5pPr>
      <a:lvl6pPr marL="2417668" indent="-219788" algn="l" defTabSz="87915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857243" indent="-219788" algn="l" defTabSz="87915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296819" indent="-219788" algn="l" defTabSz="87915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736395" indent="-219788" algn="l" defTabSz="87915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879152" rtl="0" eaLnBrk="1" latinLnBrk="0" hangingPunct="1">
        <a:defRPr sz="1700" kern="1200">
          <a:solidFill>
            <a:schemeClr val="tx1"/>
          </a:solidFill>
          <a:latin typeface="+mn-lt"/>
          <a:ea typeface="+mn-ea"/>
          <a:cs typeface="+mn-cs"/>
        </a:defRPr>
      </a:lvl1pPr>
      <a:lvl2pPr marL="439576" algn="l" defTabSz="879152" rtl="0" eaLnBrk="1" latinLnBrk="0" hangingPunct="1">
        <a:defRPr sz="1700" kern="1200">
          <a:solidFill>
            <a:schemeClr val="tx1"/>
          </a:solidFill>
          <a:latin typeface="+mn-lt"/>
          <a:ea typeface="+mn-ea"/>
          <a:cs typeface="+mn-cs"/>
        </a:defRPr>
      </a:lvl2pPr>
      <a:lvl3pPr marL="879152" algn="l" defTabSz="879152" rtl="0" eaLnBrk="1" latinLnBrk="0" hangingPunct="1">
        <a:defRPr sz="1700" kern="1200">
          <a:solidFill>
            <a:schemeClr val="tx1"/>
          </a:solidFill>
          <a:latin typeface="+mn-lt"/>
          <a:ea typeface="+mn-ea"/>
          <a:cs typeface="+mn-cs"/>
        </a:defRPr>
      </a:lvl3pPr>
      <a:lvl4pPr marL="1318728" algn="l" defTabSz="879152" rtl="0" eaLnBrk="1" latinLnBrk="0" hangingPunct="1">
        <a:defRPr sz="1700" kern="1200">
          <a:solidFill>
            <a:schemeClr val="tx1"/>
          </a:solidFill>
          <a:latin typeface="+mn-lt"/>
          <a:ea typeface="+mn-ea"/>
          <a:cs typeface="+mn-cs"/>
        </a:defRPr>
      </a:lvl4pPr>
      <a:lvl5pPr marL="1758303" algn="l" defTabSz="879152" rtl="0" eaLnBrk="1" latinLnBrk="0" hangingPunct="1">
        <a:defRPr sz="1700" kern="1200">
          <a:solidFill>
            <a:schemeClr val="tx1"/>
          </a:solidFill>
          <a:latin typeface="+mn-lt"/>
          <a:ea typeface="+mn-ea"/>
          <a:cs typeface="+mn-cs"/>
        </a:defRPr>
      </a:lvl5pPr>
      <a:lvl6pPr marL="2197879" algn="l" defTabSz="879152" rtl="0" eaLnBrk="1" latinLnBrk="0" hangingPunct="1">
        <a:defRPr sz="1700" kern="1200">
          <a:solidFill>
            <a:schemeClr val="tx1"/>
          </a:solidFill>
          <a:latin typeface="+mn-lt"/>
          <a:ea typeface="+mn-ea"/>
          <a:cs typeface="+mn-cs"/>
        </a:defRPr>
      </a:lvl6pPr>
      <a:lvl7pPr marL="2637455" algn="l" defTabSz="879152" rtl="0" eaLnBrk="1" latinLnBrk="0" hangingPunct="1">
        <a:defRPr sz="1700" kern="1200">
          <a:solidFill>
            <a:schemeClr val="tx1"/>
          </a:solidFill>
          <a:latin typeface="+mn-lt"/>
          <a:ea typeface="+mn-ea"/>
          <a:cs typeface="+mn-cs"/>
        </a:defRPr>
      </a:lvl7pPr>
      <a:lvl8pPr marL="3077031" algn="l" defTabSz="879152" rtl="0" eaLnBrk="1" latinLnBrk="0" hangingPunct="1">
        <a:defRPr sz="1700" kern="1200">
          <a:solidFill>
            <a:schemeClr val="tx1"/>
          </a:solidFill>
          <a:latin typeface="+mn-lt"/>
          <a:ea typeface="+mn-ea"/>
          <a:cs typeface="+mn-cs"/>
        </a:defRPr>
      </a:lvl8pPr>
      <a:lvl9pPr marL="3516607" algn="l" defTabSz="879152" rtl="0" eaLnBrk="1" latinLnBrk="0" hangingPunct="1">
        <a:defRPr sz="17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880">
          <p15:clr>
            <a:srgbClr val="F26B43"/>
          </p15:clr>
        </p15:guide>
        <p15:guide id="2" orient="horz" pos="1620">
          <p15:clr>
            <a:srgbClr val="F26B43"/>
          </p15:clr>
        </p15:guide>
        <p15:guide id="3" pos="453">
          <p15:clr>
            <a:srgbClr val="F26B43"/>
          </p15:clr>
        </p15:guide>
        <p15:guide id="4" pos="5451">
          <p15:clr>
            <a:srgbClr val="F26B43"/>
          </p15:clr>
        </p15:guide>
        <p15:guide id="5" orient="horz" pos="226">
          <p15:clr>
            <a:srgbClr val="F26B43"/>
          </p15:clr>
        </p15:guide>
        <p15:guide id="6" orient="horz" pos="2875">
          <p15:clr>
            <a:srgbClr val="F26B43"/>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a:xfrm>
            <a:off x="1347107" y="4563836"/>
            <a:ext cx="7796893" cy="579664"/>
          </a:xfrm>
          <a:prstGeom prst="rect">
            <a:avLst/>
          </a:prstGeom>
          <a:gradFill flip="none" rotWithShape="1">
            <a:gsLst>
              <a:gs pos="9000">
                <a:schemeClr val="bg1"/>
              </a:gs>
              <a:gs pos="60000">
                <a:schemeClr val="accent1"/>
              </a:gs>
              <a:gs pos="100000">
                <a:schemeClr val="accent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Espace réservé du titre 1"/>
          <p:cNvSpPr>
            <a:spLocks noGrp="1"/>
          </p:cNvSpPr>
          <p:nvPr>
            <p:ph type="title"/>
          </p:nvPr>
        </p:nvSpPr>
        <p:spPr>
          <a:xfrm>
            <a:off x="719572" y="361747"/>
            <a:ext cx="7920880" cy="374073"/>
          </a:xfrm>
          <a:prstGeom prst="rect">
            <a:avLst/>
          </a:prstGeom>
        </p:spPr>
        <p:txBody>
          <a:bodyPr vert="horz" lIns="87916" tIns="43957" rIns="87916" bIns="43957" rtlCol="0" anchor="ctr">
            <a:noAutofit/>
          </a:bodyPr>
          <a:lstStyle/>
          <a:p>
            <a:r>
              <a:rPr lang="en-US" noProof="0" dirty="0"/>
              <a:t>Main Title</a:t>
            </a:r>
          </a:p>
        </p:txBody>
      </p:sp>
      <p:sp>
        <p:nvSpPr>
          <p:cNvPr id="3" name="Espace réservé du texte 2"/>
          <p:cNvSpPr>
            <a:spLocks noGrp="1"/>
          </p:cNvSpPr>
          <p:nvPr>
            <p:ph type="body" idx="1"/>
          </p:nvPr>
        </p:nvSpPr>
        <p:spPr>
          <a:xfrm>
            <a:off x="719138" y="1306871"/>
            <a:ext cx="7921314" cy="3257192"/>
          </a:xfrm>
          <a:prstGeom prst="rect">
            <a:avLst/>
          </a:prstGeom>
        </p:spPr>
        <p:txBody>
          <a:bodyPr vert="horz" lIns="87916" tIns="43957" rIns="87916" bIns="43957"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US" noProof="0" dirty="0"/>
          </a:p>
        </p:txBody>
      </p:sp>
      <p:sp>
        <p:nvSpPr>
          <p:cNvPr id="18" name="Espace réservé du numéro de diapositive 5"/>
          <p:cNvSpPr txBox="1">
            <a:spLocks/>
          </p:cNvSpPr>
          <p:nvPr/>
        </p:nvSpPr>
        <p:spPr>
          <a:xfrm>
            <a:off x="0" y="4803998"/>
            <a:ext cx="395536" cy="360040"/>
          </a:xfrm>
          <a:prstGeom prst="rect">
            <a:avLst/>
          </a:prstGeom>
        </p:spPr>
        <p:txBody>
          <a:bodyPr lIns="87916" tIns="43957" rIns="87916" bIns="43957" anchor="ctr"/>
          <a:lstStyle>
            <a:lvl1pPr>
              <a:defRPr sz="1000">
                <a:latin typeface="Arial" pitchFamily="34" charset="0"/>
                <a:cs typeface="Arial" pitchFamily="34" charset="0"/>
              </a:defRPr>
            </a:lvl1pPr>
          </a:lstStyle>
          <a:p>
            <a:pPr marL="0" marR="0" lvl="0" indent="0" algn="ctr" defTabSz="879152" rtl="0" eaLnBrk="1" fontAlgn="auto" latinLnBrk="0" hangingPunct="1">
              <a:lnSpc>
                <a:spcPct val="100000"/>
              </a:lnSpc>
              <a:spcBef>
                <a:spcPts val="0"/>
              </a:spcBef>
              <a:spcAft>
                <a:spcPts val="0"/>
              </a:spcAft>
              <a:buClrTx/>
              <a:buSzTx/>
              <a:buFontTx/>
              <a:buNone/>
              <a:tabLst/>
              <a:defRPr/>
            </a:pPr>
            <a:fld id="{77E95206-EC0C-43EF-8E7D-2BA7BDFE308A}" type="slidenum">
              <a:rPr kumimoji="0" lang="en-US" sz="900" b="0" i="0" u="none" strike="noStrike" kern="1200" cap="none" spc="0" normalizeH="0" baseline="0" noProof="0" smtClean="0">
                <a:ln>
                  <a:noFill/>
                </a:ln>
                <a:solidFill>
                  <a:schemeClr val="tx1"/>
                </a:solidFill>
                <a:effectLst/>
                <a:uLnTx/>
                <a:uFillTx/>
                <a:latin typeface="Arial" pitchFamily="34" charset="0"/>
                <a:ea typeface="+mn-ea"/>
                <a:cs typeface="Arial" pitchFamily="34" charset="0"/>
              </a:rPr>
              <a:pPr marL="0" marR="0" lvl="0" indent="0" algn="ctr" defTabSz="879152"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a:ln>
                <a:noFill/>
              </a:ln>
              <a:solidFill>
                <a:schemeClr val="tx1"/>
              </a:solidFill>
              <a:effectLst/>
              <a:uLnTx/>
              <a:uFillTx/>
              <a:latin typeface="Arial" pitchFamily="34" charset="0"/>
              <a:ea typeface="+mn-ea"/>
              <a:cs typeface="Arial" pitchFamily="34" charset="0"/>
            </a:endParaRPr>
          </a:p>
        </p:txBody>
      </p:sp>
      <p:sp>
        <p:nvSpPr>
          <p:cNvPr id="6" name="TextBox 5"/>
          <p:cNvSpPr txBox="1"/>
          <p:nvPr/>
        </p:nvSpPr>
        <p:spPr>
          <a:xfrm rot="16200000">
            <a:off x="-2430000" y="2488561"/>
            <a:ext cx="5158228" cy="181106"/>
          </a:xfrm>
          <a:prstGeom prst="rect">
            <a:avLst/>
          </a:prstGeom>
          <a:noFill/>
        </p:spPr>
        <p:txBody>
          <a:bodyPr wrap="square" lIns="87916" tIns="43957" rIns="87916" bIns="43957"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600" b="1" i="0" cap="none" spc="0" dirty="0">
                <a:ln>
                  <a:noFill/>
                </a:ln>
                <a:solidFill>
                  <a:srgbClr val="000000"/>
                </a:solidFill>
                <a:effectLst/>
                <a:latin typeface="Arial Narrow" pitchFamily="34" charset="0"/>
                <a:cs typeface="Arial" pitchFamily="34" charset="0"/>
              </a:rPr>
              <a:t>3DS.COM/3DEXCITE </a:t>
            </a:r>
            <a:r>
              <a:rPr lang="en-US" sz="600" b="0" cap="none" spc="0" dirty="0">
                <a:ln>
                  <a:noFill/>
                </a:ln>
                <a:solidFill>
                  <a:srgbClr val="005386"/>
                </a:solidFill>
                <a:effectLst/>
                <a:latin typeface="Arial Narrow" pitchFamily="34" charset="0"/>
                <a:cs typeface="Arial" pitchFamily="34" charset="0"/>
              </a:rPr>
              <a:t>© </a:t>
            </a:r>
            <a:r>
              <a:rPr lang="en-US" sz="600" b="0" cap="none" spc="0" dirty="0" err="1">
                <a:ln>
                  <a:noFill/>
                </a:ln>
                <a:solidFill>
                  <a:srgbClr val="005386"/>
                </a:solidFill>
                <a:effectLst/>
                <a:latin typeface="Arial Narrow" pitchFamily="34" charset="0"/>
                <a:cs typeface="Arial" pitchFamily="34" charset="0"/>
              </a:rPr>
              <a:t>Dassault</a:t>
            </a:r>
            <a:r>
              <a:rPr lang="en-US" sz="600" b="0" cap="none" spc="0" dirty="0">
                <a:ln>
                  <a:noFill/>
                </a:ln>
                <a:solidFill>
                  <a:srgbClr val="005386"/>
                </a:solidFill>
                <a:effectLst/>
                <a:latin typeface="Arial Narrow" pitchFamily="34" charset="0"/>
                <a:cs typeface="Arial" pitchFamily="34" charset="0"/>
              </a:rPr>
              <a:t> </a:t>
            </a:r>
            <a:r>
              <a:rPr lang="en-US" sz="600" b="0" cap="none" spc="0" dirty="0" err="1">
                <a:ln>
                  <a:noFill/>
                </a:ln>
                <a:solidFill>
                  <a:srgbClr val="005386"/>
                </a:solidFill>
                <a:effectLst/>
                <a:latin typeface="Arial Narrow" pitchFamily="34" charset="0"/>
                <a:cs typeface="Arial" pitchFamily="34" charset="0"/>
              </a:rPr>
              <a:t>Systèmes</a:t>
            </a:r>
            <a:r>
              <a:rPr lang="en-US" sz="600" b="0" cap="none" spc="0" dirty="0">
                <a:ln>
                  <a:noFill/>
                </a:ln>
                <a:solidFill>
                  <a:srgbClr val="005386"/>
                </a:solidFill>
                <a:effectLst/>
                <a:latin typeface="Arial Narrow" pitchFamily="34" charset="0"/>
                <a:cs typeface="Arial" pitchFamily="34" charset="0"/>
              </a:rPr>
              <a:t> | </a:t>
            </a:r>
            <a:r>
              <a:rPr lang="en-US" sz="600" b="0" cap="none" spc="0" noProof="0" dirty="0">
                <a:ln>
                  <a:noFill/>
                </a:ln>
                <a:solidFill>
                  <a:srgbClr val="005386"/>
                </a:solidFill>
                <a:effectLst/>
                <a:latin typeface="Arial Narrow" pitchFamily="34" charset="0"/>
                <a:cs typeface="Arial" pitchFamily="34" charset="0"/>
              </a:rPr>
              <a:t>Confidential</a:t>
            </a:r>
            <a:r>
              <a:rPr lang="en-US" sz="600" b="0" cap="none" spc="0" dirty="0">
                <a:ln>
                  <a:noFill/>
                </a:ln>
                <a:solidFill>
                  <a:srgbClr val="005386"/>
                </a:solidFill>
                <a:effectLst/>
                <a:latin typeface="Arial Narrow" pitchFamily="34" charset="0"/>
                <a:cs typeface="Arial" pitchFamily="34" charset="0"/>
              </a:rPr>
              <a:t> Information | </a:t>
            </a:r>
            <a:fld id="{7932CEB9-7706-4840-A8AE-48D24CB336EF}" type="datetimeFigureOut">
              <a:rPr lang="en-US" sz="600" b="0" cap="none" spc="0" smtClean="0">
                <a:ln>
                  <a:noFill/>
                </a:ln>
                <a:solidFill>
                  <a:srgbClr val="005386"/>
                </a:solidFill>
                <a:effectLst/>
                <a:latin typeface="Arial Narrow" pitchFamily="34" charset="0"/>
                <a:cs typeface="Arial" pitchFamily="34" charset="0"/>
              </a:rPr>
              <a:pPr algn="ctr"/>
              <a:t>11/8/2020</a:t>
            </a:fld>
            <a:r>
              <a:rPr lang="en-US" sz="600" b="0" cap="none" spc="0" dirty="0">
                <a:ln>
                  <a:noFill/>
                </a:ln>
                <a:solidFill>
                  <a:srgbClr val="005386"/>
                </a:solidFill>
                <a:effectLst/>
                <a:latin typeface="Arial Narrow" pitchFamily="34" charset="0"/>
                <a:cs typeface="Arial" pitchFamily="34" charset="0"/>
              </a:rPr>
              <a:t> | ref.: 3DS_Document_2015</a:t>
            </a:r>
          </a:p>
        </p:txBody>
      </p:sp>
      <p:pic>
        <p:nvPicPr>
          <p:cNvPr id="9" name="Picture 8"/>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959820" y="4719511"/>
            <a:ext cx="2645445" cy="243820"/>
          </a:xfrm>
          <a:prstGeom prst="rect">
            <a:avLst/>
          </a:prstGeom>
        </p:spPr>
      </p:pic>
      <p:pic>
        <p:nvPicPr>
          <p:cNvPr id="12" name="Picture 11" descr="3DS_2014_3DExcite_black_RGB.png"/>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a:off x="494720" y="4708181"/>
            <a:ext cx="1088547" cy="230711"/>
          </a:xfrm>
          <a:prstGeom prst="rect">
            <a:avLst/>
          </a:prstGeom>
        </p:spPr>
      </p:pic>
    </p:spTree>
    <p:extLst>
      <p:ext uri="{BB962C8B-B14F-4D97-AF65-F5344CB8AC3E}">
        <p14:creationId xmlns:p14="http://schemas.microsoft.com/office/powerpoint/2010/main" val="168170975"/>
      </p:ext>
    </p:extLst>
  </p:cSld>
  <p:clrMap bg1="lt1" tx1="dk1" bg2="lt2" tx2="dk2" accent1="accent1" accent2="accent2" accent3="accent3" accent4="accent4" accent5="accent5" accent6="accent6" hlink="hlink" folHlink="folHlink"/>
  <p:sldLayoutIdLst>
    <p:sldLayoutId id="2147483943" r:id="rId1"/>
    <p:sldLayoutId id="2147483944" r:id="rId2"/>
    <p:sldLayoutId id="2147483945" r:id="rId3"/>
    <p:sldLayoutId id="2147483946" r:id="rId4"/>
    <p:sldLayoutId id="2147483947" r:id="rId5"/>
    <p:sldLayoutId id="2147483948" r:id="rId6"/>
    <p:sldLayoutId id="2147483949" r:id="rId7"/>
    <p:sldLayoutId id="2147483950" r:id="rId8"/>
    <p:sldLayoutId id="2147483951" r:id="rId9"/>
    <p:sldLayoutId id="2147483952" r:id="rId10"/>
    <p:sldLayoutId id="2147483953" r:id="rId11"/>
  </p:sldLayoutIdLst>
  <p:txStyles>
    <p:titleStyle>
      <a:lvl1pPr algn="l" defTabSz="879152" rtl="0" eaLnBrk="1" latinLnBrk="0" hangingPunct="1">
        <a:spcBef>
          <a:spcPct val="0"/>
        </a:spcBef>
        <a:buNone/>
        <a:defRPr lang="en-US" sz="3200" b="0" i="0" kern="1200" spc="0" baseline="0" noProof="0" dirty="0">
          <a:solidFill>
            <a:schemeClr val="tx1"/>
          </a:solidFill>
          <a:effectLst/>
          <a:latin typeface="+mj-lt"/>
          <a:ea typeface="+mj-ea"/>
          <a:cs typeface="3ds Condensed"/>
        </a:defRPr>
      </a:lvl1pPr>
    </p:titleStyle>
    <p:bodyStyle>
      <a:lvl1pPr marL="228600" indent="-228600" algn="l" defTabSz="879152" rtl="0" eaLnBrk="1" latinLnBrk="0" hangingPunct="1">
        <a:lnSpc>
          <a:spcPct val="100000"/>
        </a:lnSpc>
        <a:spcBef>
          <a:spcPts val="800"/>
        </a:spcBef>
        <a:buClr>
          <a:schemeClr val="tx1"/>
        </a:buClr>
        <a:buSzPct val="80000"/>
        <a:buFont typeface="Wingdings 3" panose="05040102010807070707" pitchFamily="18" charset="2"/>
        <a:buChar char="u"/>
        <a:defRPr sz="2000" b="0" i="0" kern="900" spc="0">
          <a:solidFill>
            <a:schemeClr val="tx1"/>
          </a:solidFill>
          <a:latin typeface="+mn-lt"/>
          <a:ea typeface="+mn-ea"/>
          <a:cs typeface="3ds Light"/>
        </a:defRPr>
      </a:lvl1pPr>
      <a:lvl2pPr marL="400050" marR="0" indent="-176213" algn="l" defTabSz="879152" rtl="0" eaLnBrk="1" fontAlgn="auto" latinLnBrk="0" hangingPunct="1">
        <a:lnSpc>
          <a:spcPct val="100000"/>
        </a:lnSpc>
        <a:spcBef>
          <a:spcPts val="600"/>
        </a:spcBef>
        <a:spcAft>
          <a:spcPts val="0"/>
        </a:spcAft>
        <a:buClr>
          <a:schemeClr val="tx1"/>
        </a:buClr>
        <a:buSzPct val="75000"/>
        <a:buFont typeface="Wingdings 3" panose="05040102010807070707" pitchFamily="18" charset="2"/>
        <a:buChar char="w"/>
        <a:tabLst/>
        <a:defRPr sz="1800" b="0" i="0" kern="900" spc="0" baseline="0">
          <a:solidFill>
            <a:schemeClr val="tx1"/>
          </a:solidFill>
          <a:latin typeface="+mn-lt"/>
          <a:ea typeface="+mn-ea"/>
          <a:cs typeface="3ds Light"/>
        </a:defRPr>
      </a:lvl2pPr>
      <a:lvl3pPr marL="628650" marR="0" indent="-158750" algn="l" defTabSz="879152" rtl="0" eaLnBrk="1" fontAlgn="auto" latinLnBrk="0" hangingPunct="1">
        <a:lnSpc>
          <a:spcPct val="100000"/>
        </a:lnSpc>
        <a:spcBef>
          <a:spcPts val="400"/>
        </a:spcBef>
        <a:spcAft>
          <a:spcPts val="0"/>
        </a:spcAft>
        <a:buClr>
          <a:schemeClr val="tx1"/>
        </a:buClr>
        <a:buSzPct val="60000"/>
        <a:buFont typeface="Wingdings 3" panose="05040102010807070707" pitchFamily="18" charset="2"/>
        <a:buChar char="u"/>
        <a:tabLst/>
        <a:defRPr sz="1600" b="0" i="0" kern="900" spc="0">
          <a:solidFill>
            <a:schemeClr val="tx1"/>
          </a:solidFill>
          <a:latin typeface="+mn-lt"/>
          <a:ea typeface="+mn-ea"/>
          <a:cs typeface="3ds Light"/>
        </a:defRPr>
      </a:lvl3pPr>
      <a:lvl4pPr marL="857250" indent="-179388" algn="l" defTabSz="879152" rtl="0" eaLnBrk="1" latinLnBrk="0" hangingPunct="1">
        <a:lnSpc>
          <a:spcPct val="100000"/>
        </a:lnSpc>
        <a:spcBef>
          <a:spcPts val="400"/>
        </a:spcBef>
        <a:buClr>
          <a:schemeClr val="tx1"/>
        </a:buClr>
        <a:buSzPct val="60000"/>
        <a:buFont typeface="Wingdings 3" panose="05040102010807070707" pitchFamily="18" charset="2"/>
        <a:buChar char="w"/>
        <a:defRPr sz="1400" b="0" i="0" kern="900" spc="-70">
          <a:solidFill>
            <a:schemeClr val="tx1"/>
          </a:solidFill>
          <a:latin typeface="+mn-lt"/>
          <a:ea typeface="+mn-ea"/>
          <a:cs typeface="3ds Light"/>
        </a:defRPr>
      </a:lvl4pPr>
      <a:lvl5pPr marL="914400" indent="0" algn="l" defTabSz="1028700" rtl="0" eaLnBrk="1" latinLnBrk="0" hangingPunct="1">
        <a:lnSpc>
          <a:spcPct val="100000"/>
        </a:lnSpc>
        <a:spcBef>
          <a:spcPts val="300"/>
        </a:spcBef>
        <a:buFont typeface="Arial"/>
        <a:buNone/>
        <a:defRPr sz="1200" b="0" i="0" kern="1200" baseline="0">
          <a:solidFill>
            <a:schemeClr val="tx1"/>
          </a:solidFill>
          <a:latin typeface="+mn-lt"/>
          <a:ea typeface="+mn-ea"/>
          <a:cs typeface="3ds Light"/>
        </a:defRPr>
      </a:lvl5pPr>
      <a:lvl6pPr marL="2417668" indent="-219788" algn="l" defTabSz="87915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857243" indent="-219788" algn="l" defTabSz="87915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296819" indent="-219788" algn="l" defTabSz="87915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736395" indent="-219788" algn="l" defTabSz="87915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879152" rtl="0" eaLnBrk="1" latinLnBrk="0" hangingPunct="1">
        <a:defRPr sz="1700" kern="1200">
          <a:solidFill>
            <a:schemeClr val="tx1"/>
          </a:solidFill>
          <a:latin typeface="+mn-lt"/>
          <a:ea typeface="+mn-ea"/>
          <a:cs typeface="+mn-cs"/>
        </a:defRPr>
      </a:lvl1pPr>
      <a:lvl2pPr marL="439576" algn="l" defTabSz="879152" rtl="0" eaLnBrk="1" latinLnBrk="0" hangingPunct="1">
        <a:defRPr sz="1700" kern="1200">
          <a:solidFill>
            <a:schemeClr val="tx1"/>
          </a:solidFill>
          <a:latin typeface="+mn-lt"/>
          <a:ea typeface="+mn-ea"/>
          <a:cs typeface="+mn-cs"/>
        </a:defRPr>
      </a:lvl2pPr>
      <a:lvl3pPr marL="879152" algn="l" defTabSz="879152" rtl="0" eaLnBrk="1" latinLnBrk="0" hangingPunct="1">
        <a:defRPr sz="1700" kern="1200">
          <a:solidFill>
            <a:schemeClr val="tx1"/>
          </a:solidFill>
          <a:latin typeface="+mn-lt"/>
          <a:ea typeface="+mn-ea"/>
          <a:cs typeface="+mn-cs"/>
        </a:defRPr>
      </a:lvl3pPr>
      <a:lvl4pPr marL="1318728" algn="l" defTabSz="879152" rtl="0" eaLnBrk="1" latinLnBrk="0" hangingPunct="1">
        <a:defRPr sz="1700" kern="1200">
          <a:solidFill>
            <a:schemeClr val="tx1"/>
          </a:solidFill>
          <a:latin typeface="+mn-lt"/>
          <a:ea typeface="+mn-ea"/>
          <a:cs typeface="+mn-cs"/>
        </a:defRPr>
      </a:lvl4pPr>
      <a:lvl5pPr marL="1758303" algn="l" defTabSz="879152" rtl="0" eaLnBrk="1" latinLnBrk="0" hangingPunct="1">
        <a:defRPr sz="1700" kern="1200">
          <a:solidFill>
            <a:schemeClr val="tx1"/>
          </a:solidFill>
          <a:latin typeface="+mn-lt"/>
          <a:ea typeface="+mn-ea"/>
          <a:cs typeface="+mn-cs"/>
        </a:defRPr>
      </a:lvl5pPr>
      <a:lvl6pPr marL="2197879" algn="l" defTabSz="879152" rtl="0" eaLnBrk="1" latinLnBrk="0" hangingPunct="1">
        <a:defRPr sz="1700" kern="1200">
          <a:solidFill>
            <a:schemeClr val="tx1"/>
          </a:solidFill>
          <a:latin typeface="+mn-lt"/>
          <a:ea typeface="+mn-ea"/>
          <a:cs typeface="+mn-cs"/>
        </a:defRPr>
      </a:lvl6pPr>
      <a:lvl7pPr marL="2637455" algn="l" defTabSz="879152" rtl="0" eaLnBrk="1" latinLnBrk="0" hangingPunct="1">
        <a:defRPr sz="1700" kern="1200">
          <a:solidFill>
            <a:schemeClr val="tx1"/>
          </a:solidFill>
          <a:latin typeface="+mn-lt"/>
          <a:ea typeface="+mn-ea"/>
          <a:cs typeface="+mn-cs"/>
        </a:defRPr>
      </a:lvl7pPr>
      <a:lvl8pPr marL="3077031" algn="l" defTabSz="879152" rtl="0" eaLnBrk="1" latinLnBrk="0" hangingPunct="1">
        <a:defRPr sz="1700" kern="1200">
          <a:solidFill>
            <a:schemeClr val="tx1"/>
          </a:solidFill>
          <a:latin typeface="+mn-lt"/>
          <a:ea typeface="+mn-ea"/>
          <a:cs typeface="+mn-cs"/>
        </a:defRPr>
      </a:lvl8pPr>
      <a:lvl9pPr marL="3516607" algn="l" defTabSz="879152" rtl="0" eaLnBrk="1" latinLnBrk="0" hangingPunct="1">
        <a:defRPr sz="17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880">
          <p15:clr>
            <a:srgbClr val="F26B43"/>
          </p15:clr>
        </p15:guide>
        <p15:guide id="2" orient="horz" pos="1620">
          <p15:clr>
            <a:srgbClr val="F26B43"/>
          </p15:clr>
        </p15:guide>
        <p15:guide id="3" pos="453">
          <p15:clr>
            <a:srgbClr val="F26B43"/>
          </p15:clr>
        </p15:guide>
        <p15:guide id="4" pos="5451">
          <p15:clr>
            <a:srgbClr val="F26B43"/>
          </p15:clr>
        </p15:guide>
        <p15:guide id="5" orient="horz" pos="226">
          <p15:clr>
            <a:srgbClr val="F26B43"/>
          </p15:clr>
        </p15:guide>
        <p15:guide id="6" orient="horz" pos="2875">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a:xfrm>
            <a:off x="1347107" y="4563836"/>
            <a:ext cx="7796893" cy="579664"/>
          </a:xfrm>
          <a:prstGeom prst="rect">
            <a:avLst/>
          </a:prstGeom>
          <a:gradFill flip="none" rotWithShape="1">
            <a:gsLst>
              <a:gs pos="9000">
                <a:schemeClr val="bg1"/>
              </a:gs>
              <a:gs pos="60000">
                <a:schemeClr val="accent1"/>
              </a:gs>
              <a:gs pos="100000">
                <a:schemeClr val="accent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Espace réservé du titre 1"/>
          <p:cNvSpPr>
            <a:spLocks noGrp="1"/>
          </p:cNvSpPr>
          <p:nvPr>
            <p:ph type="title"/>
          </p:nvPr>
        </p:nvSpPr>
        <p:spPr>
          <a:xfrm>
            <a:off x="719572" y="361747"/>
            <a:ext cx="7920880" cy="374073"/>
          </a:xfrm>
          <a:prstGeom prst="rect">
            <a:avLst/>
          </a:prstGeom>
        </p:spPr>
        <p:txBody>
          <a:bodyPr vert="horz" lIns="87916" tIns="43957" rIns="87916" bIns="43957" rtlCol="0" anchor="ctr">
            <a:noAutofit/>
          </a:bodyPr>
          <a:lstStyle/>
          <a:p>
            <a:r>
              <a:rPr lang="en-US" noProof="0" dirty="0"/>
              <a:t>Main Title</a:t>
            </a:r>
          </a:p>
        </p:txBody>
      </p:sp>
      <p:sp>
        <p:nvSpPr>
          <p:cNvPr id="3" name="Espace réservé du texte 2"/>
          <p:cNvSpPr>
            <a:spLocks noGrp="1"/>
          </p:cNvSpPr>
          <p:nvPr>
            <p:ph type="body" idx="1"/>
          </p:nvPr>
        </p:nvSpPr>
        <p:spPr>
          <a:xfrm>
            <a:off x="719138" y="1306871"/>
            <a:ext cx="7921314" cy="3257192"/>
          </a:xfrm>
          <a:prstGeom prst="rect">
            <a:avLst/>
          </a:prstGeom>
        </p:spPr>
        <p:txBody>
          <a:bodyPr vert="horz" lIns="87916" tIns="43957" rIns="87916" bIns="43957"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US" noProof="0" dirty="0"/>
          </a:p>
        </p:txBody>
      </p:sp>
      <p:sp>
        <p:nvSpPr>
          <p:cNvPr id="18" name="Espace réservé du numéro de diapositive 5"/>
          <p:cNvSpPr txBox="1">
            <a:spLocks/>
          </p:cNvSpPr>
          <p:nvPr/>
        </p:nvSpPr>
        <p:spPr>
          <a:xfrm>
            <a:off x="0" y="4803998"/>
            <a:ext cx="395536" cy="360040"/>
          </a:xfrm>
          <a:prstGeom prst="rect">
            <a:avLst/>
          </a:prstGeom>
        </p:spPr>
        <p:txBody>
          <a:bodyPr lIns="87916" tIns="43957" rIns="87916" bIns="43957" anchor="ctr"/>
          <a:lstStyle>
            <a:lvl1pPr>
              <a:defRPr sz="1000">
                <a:latin typeface="Arial" pitchFamily="34" charset="0"/>
                <a:cs typeface="Arial" pitchFamily="34" charset="0"/>
              </a:defRPr>
            </a:lvl1pPr>
          </a:lstStyle>
          <a:p>
            <a:pPr marL="0" marR="0" lvl="0" indent="0" algn="ctr" defTabSz="879152" rtl="0" eaLnBrk="1" fontAlgn="auto" latinLnBrk="0" hangingPunct="1">
              <a:lnSpc>
                <a:spcPct val="100000"/>
              </a:lnSpc>
              <a:spcBef>
                <a:spcPts val="0"/>
              </a:spcBef>
              <a:spcAft>
                <a:spcPts val="0"/>
              </a:spcAft>
              <a:buClrTx/>
              <a:buSzTx/>
              <a:buFontTx/>
              <a:buNone/>
              <a:tabLst/>
              <a:defRPr/>
            </a:pPr>
            <a:fld id="{77E95206-EC0C-43EF-8E7D-2BA7BDFE308A}" type="slidenum">
              <a:rPr kumimoji="0" lang="en-US" sz="900" b="0" i="0" u="none" strike="noStrike" kern="1200" cap="none" spc="0" normalizeH="0" baseline="0" noProof="0" smtClean="0">
                <a:ln>
                  <a:noFill/>
                </a:ln>
                <a:solidFill>
                  <a:schemeClr val="tx1"/>
                </a:solidFill>
                <a:effectLst/>
                <a:uLnTx/>
                <a:uFillTx/>
                <a:latin typeface="Arial" pitchFamily="34" charset="0"/>
                <a:ea typeface="+mn-ea"/>
                <a:cs typeface="Arial" pitchFamily="34" charset="0"/>
              </a:rPr>
              <a:pPr marL="0" marR="0" lvl="0" indent="0" algn="ctr" defTabSz="879152"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a:ln>
                <a:noFill/>
              </a:ln>
              <a:solidFill>
                <a:schemeClr val="tx1"/>
              </a:solidFill>
              <a:effectLst/>
              <a:uLnTx/>
              <a:uFillTx/>
              <a:latin typeface="Arial" pitchFamily="34" charset="0"/>
              <a:ea typeface="+mn-ea"/>
              <a:cs typeface="Arial" pitchFamily="34" charset="0"/>
            </a:endParaRPr>
          </a:p>
        </p:txBody>
      </p:sp>
      <p:sp>
        <p:nvSpPr>
          <p:cNvPr id="6" name="TextBox 5"/>
          <p:cNvSpPr txBox="1"/>
          <p:nvPr/>
        </p:nvSpPr>
        <p:spPr>
          <a:xfrm rot="16200000">
            <a:off x="-2430000" y="2488561"/>
            <a:ext cx="5158228" cy="181106"/>
          </a:xfrm>
          <a:prstGeom prst="rect">
            <a:avLst/>
          </a:prstGeom>
          <a:noFill/>
        </p:spPr>
        <p:txBody>
          <a:bodyPr wrap="square" lIns="87916" tIns="43957" rIns="87916" bIns="43957"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600" b="1" i="0" cap="none" spc="0" dirty="0">
                <a:ln>
                  <a:noFill/>
                </a:ln>
                <a:solidFill>
                  <a:srgbClr val="DA291C"/>
                </a:solidFill>
                <a:effectLst/>
                <a:latin typeface="Arial Narrow" pitchFamily="34" charset="0"/>
                <a:cs typeface="Arial" pitchFamily="34" charset="0"/>
              </a:rPr>
              <a:t>3DS.COM/SOLIDWORKS</a:t>
            </a:r>
            <a:r>
              <a:rPr lang="en-US" sz="600" b="0" cap="none" spc="0" baseline="0" dirty="0">
                <a:ln>
                  <a:noFill/>
                </a:ln>
                <a:solidFill>
                  <a:srgbClr val="DA291C"/>
                </a:solidFill>
                <a:effectLst/>
                <a:latin typeface="Arial Narrow" pitchFamily="34" charset="0"/>
                <a:cs typeface="Arial" pitchFamily="34" charset="0"/>
              </a:rPr>
              <a:t> </a:t>
            </a:r>
            <a:r>
              <a:rPr lang="en-US" sz="600" b="0" cap="none" spc="0" dirty="0">
                <a:ln>
                  <a:noFill/>
                </a:ln>
                <a:solidFill>
                  <a:srgbClr val="005386"/>
                </a:solidFill>
                <a:effectLst/>
                <a:latin typeface="Arial Narrow" pitchFamily="34" charset="0"/>
                <a:cs typeface="Arial" pitchFamily="34" charset="0"/>
              </a:rPr>
              <a:t>© </a:t>
            </a:r>
            <a:r>
              <a:rPr lang="en-US" sz="600" b="0" cap="none" spc="0" dirty="0" err="1">
                <a:ln>
                  <a:noFill/>
                </a:ln>
                <a:solidFill>
                  <a:srgbClr val="005386"/>
                </a:solidFill>
                <a:effectLst/>
                <a:latin typeface="Arial Narrow" pitchFamily="34" charset="0"/>
                <a:cs typeface="Arial" pitchFamily="34" charset="0"/>
              </a:rPr>
              <a:t>Dassault</a:t>
            </a:r>
            <a:r>
              <a:rPr lang="en-US" sz="600" b="0" cap="none" spc="0" dirty="0">
                <a:ln>
                  <a:noFill/>
                </a:ln>
                <a:solidFill>
                  <a:srgbClr val="005386"/>
                </a:solidFill>
                <a:effectLst/>
                <a:latin typeface="Arial Narrow" pitchFamily="34" charset="0"/>
                <a:cs typeface="Arial" pitchFamily="34" charset="0"/>
              </a:rPr>
              <a:t> </a:t>
            </a:r>
            <a:r>
              <a:rPr lang="en-US" sz="600" b="0" cap="none" spc="0" dirty="0" err="1">
                <a:ln>
                  <a:noFill/>
                </a:ln>
                <a:solidFill>
                  <a:srgbClr val="005386"/>
                </a:solidFill>
                <a:effectLst/>
                <a:latin typeface="Arial Narrow" pitchFamily="34" charset="0"/>
                <a:cs typeface="Arial" pitchFamily="34" charset="0"/>
              </a:rPr>
              <a:t>Systèmes</a:t>
            </a:r>
            <a:r>
              <a:rPr lang="en-US" sz="600" b="0" cap="none" spc="0" dirty="0">
                <a:ln>
                  <a:noFill/>
                </a:ln>
                <a:solidFill>
                  <a:srgbClr val="005386"/>
                </a:solidFill>
                <a:effectLst/>
                <a:latin typeface="Arial Narrow" pitchFamily="34" charset="0"/>
                <a:cs typeface="Arial" pitchFamily="34" charset="0"/>
              </a:rPr>
              <a:t> | </a:t>
            </a:r>
            <a:r>
              <a:rPr lang="en-US" sz="600" b="0" cap="none" spc="0" noProof="0" dirty="0">
                <a:ln>
                  <a:noFill/>
                </a:ln>
                <a:solidFill>
                  <a:srgbClr val="005386"/>
                </a:solidFill>
                <a:effectLst/>
                <a:latin typeface="Arial Narrow" pitchFamily="34" charset="0"/>
                <a:cs typeface="Arial" pitchFamily="34" charset="0"/>
              </a:rPr>
              <a:t>Confidential</a:t>
            </a:r>
            <a:r>
              <a:rPr lang="en-US" sz="600" b="0" cap="none" spc="0" dirty="0">
                <a:ln>
                  <a:noFill/>
                </a:ln>
                <a:solidFill>
                  <a:srgbClr val="005386"/>
                </a:solidFill>
                <a:effectLst/>
                <a:latin typeface="Arial Narrow" pitchFamily="34" charset="0"/>
                <a:cs typeface="Arial" pitchFamily="34" charset="0"/>
              </a:rPr>
              <a:t> Information | </a:t>
            </a:r>
            <a:fld id="{7932CEB9-7706-4840-A8AE-48D24CB336EF}" type="datetimeFigureOut">
              <a:rPr lang="en-US" sz="600" b="0" cap="none" spc="0" smtClean="0">
                <a:ln>
                  <a:noFill/>
                </a:ln>
                <a:solidFill>
                  <a:srgbClr val="005386"/>
                </a:solidFill>
                <a:effectLst/>
                <a:latin typeface="Arial Narrow" pitchFamily="34" charset="0"/>
                <a:cs typeface="Arial" pitchFamily="34" charset="0"/>
              </a:rPr>
              <a:pPr algn="ctr"/>
              <a:t>11/8/2020</a:t>
            </a:fld>
            <a:r>
              <a:rPr lang="en-US" sz="600" b="0" cap="none" spc="0" dirty="0">
                <a:ln>
                  <a:noFill/>
                </a:ln>
                <a:solidFill>
                  <a:srgbClr val="005386"/>
                </a:solidFill>
                <a:effectLst/>
                <a:latin typeface="Arial Narrow" pitchFamily="34" charset="0"/>
                <a:cs typeface="Arial" pitchFamily="34" charset="0"/>
              </a:rPr>
              <a:t> | ref.: 3DS_Document_2015</a:t>
            </a:r>
          </a:p>
        </p:txBody>
      </p:sp>
      <p:pic>
        <p:nvPicPr>
          <p:cNvPr id="9" name="Picture 8"/>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959820" y="4719511"/>
            <a:ext cx="2645445" cy="243820"/>
          </a:xfrm>
          <a:prstGeom prst="rect">
            <a:avLst/>
          </a:prstGeom>
        </p:spPr>
      </p:pic>
      <p:pic>
        <p:nvPicPr>
          <p:cNvPr id="10" name="Picture 9" descr="SolidWorks_Logotype_RGB_Red.png"/>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485969" y="4713514"/>
            <a:ext cx="1228531" cy="228600"/>
          </a:xfrm>
          <a:prstGeom prst="rect">
            <a:avLst/>
          </a:prstGeom>
        </p:spPr>
      </p:pic>
    </p:spTree>
    <p:extLst>
      <p:ext uri="{BB962C8B-B14F-4D97-AF65-F5344CB8AC3E}">
        <p14:creationId xmlns:p14="http://schemas.microsoft.com/office/powerpoint/2010/main" val="3064215252"/>
      </p:ext>
    </p:extLst>
  </p:cSld>
  <p:clrMap bg1="lt1" tx1="dk1" bg2="lt2" tx2="dk2" accent1="accent1" accent2="accent2" accent3="accent3" accent4="accent4" accent5="accent5" accent6="accent6" hlink="hlink" folHlink="folHlink"/>
  <p:sldLayoutIdLst>
    <p:sldLayoutId id="2147483823" r:id="rId1"/>
    <p:sldLayoutId id="2147483824" r:id="rId2"/>
    <p:sldLayoutId id="2147483825" r:id="rId3"/>
    <p:sldLayoutId id="2147483826" r:id="rId4"/>
    <p:sldLayoutId id="2147483827" r:id="rId5"/>
    <p:sldLayoutId id="2147483828" r:id="rId6"/>
    <p:sldLayoutId id="2147483829" r:id="rId7"/>
    <p:sldLayoutId id="2147483830" r:id="rId8"/>
    <p:sldLayoutId id="2147483831" r:id="rId9"/>
    <p:sldLayoutId id="2147483832" r:id="rId10"/>
    <p:sldLayoutId id="2147483833" r:id="rId11"/>
    <p:sldLayoutId id="2147483954" r:id="rId12"/>
  </p:sldLayoutIdLst>
  <p:txStyles>
    <p:titleStyle>
      <a:lvl1pPr algn="l" defTabSz="879152" rtl="0" eaLnBrk="1" latinLnBrk="0" hangingPunct="1">
        <a:spcBef>
          <a:spcPct val="0"/>
        </a:spcBef>
        <a:buNone/>
        <a:defRPr lang="en-US" sz="3200" b="0" i="0" kern="1200" spc="0" baseline="0" noProof="0" dirty="0">
          <a:solidFill>
            <a:schemeClr val="tx1"/>
          </a:solidFill>
          <a:effectLst/>
          <a:latin typeface="+mj-lt"/>
          <a:ea typeface="+mj-ea"/>
          <a:cs typeface="3ds Condensed"/>
        </a:defRPr>
      </a:lvl1pPr>
    </p:titleStyle>
    <p:bodyStyle>
      <a:lvl1pPr marL="228600" indent="-228600" algn="l" defTabSz="879152" rtl="0" eaLnBrk="1" latinLnBrk="0" hangingPunct="1">
        <a:lnSpc>
          <a:spcPct val="100000"/>
        </a:lnSpc>
        <a:spcBef>
          <a:spcPts val="800"/>
        </a:spcBef>
        <a:buClr>
          <a:schemeClr val="tx1"/>
        </a:buClr>
        <a:buSzPct val="80000"/>
        <a:buFont typeface="Wingdings 3" panose="05040102010807070707" pitchFamily="18" charset="2"/>
        <a:buChar char="u"/>
        <a:defRPr sz="2000" b="0" i="0" kern="900" spc="0">
          <a:solidFill>
            <a:schemeClr val="tx1"/>
          </a:solidFill>
          <a:latin typeface="+mn-lt"/>
          <a:ea typeface="+mn-ea"/>
          <a:cs typeface="3ds Light"/>
        </a:defRPr>
      </a:lvl1pPr>
      <a:lvl2pPr marL="400050" marR="0" indent="-176213" algn="l" defTabSz="879152" rtl="0" eaLnBrk="1" fontAlgn="auto" latinLnBrk="0" hangingPunct="1">
        <a:lnSpc>
          <a:spcPct val="100000"/>
        </a:lnSpc>
        <a:spcBef>
          <a:spcPts val="600"/>
        </a:spcBef>
        <a:spcAft>
          <a:spcPts val="0"/>
        </a:spcAft>
        <a:buClr>
          <a:schemeClr val="tx1"/>
        </a:buClr>
        <a:buSzPct val="75000"/>
        <a:buFont typeface="Wingdings 3" panose="05040102010807070707" pitchFamily="18" charset="2"/>
        <a:buChar char="w"/>
        <a:tabLst/>
        <a:defRPr sz="1800" b="0" i="0" kern="900" spc="0" baseline="0">
          <a:solidFill>
            <a:schemeClr val="tx1"/>
          </a:solidFill>
          <a:latin typeface="+mn-lt"/>
          <a:ea typeface="+mn-ea"/>
          <a:cs typeface="3ds Light"/>
        </a:defRPr>
      </a:lvl2pPr>
      <a:lvl3pPr marL="628650" marR="0" indent="-158750" algn="l" defTabSz="879152" rtl="0" eaLnBrk="1" fontAlgn="auto" latinLnBrk="0" hangingPunct="1">
        <a:lnSpc>
          <a:spcPct val="100000"/>
        </a:lnSpc>
        <a:spcBef>
          <a:spcPts val="400"/>
        </a:spcBef>
        <a:spcAft>
          <a:spcPts val="0"/>
        </a:spcAft>
        <a:buClr>
          <a:schemeClr val="tx1"/>
        </a:buClr>
        <a:buSzPct val="60000"/>
        <a:buFont typeface="Wingdings 3" panose="05040102010807070707" pitchFamily="18" charset="2"/>
        <a:buChar char="u"/>
        <a:tabLst/>
        <a:defRPr sz="1600" b="0" i="0" kern="900" spc="0">
          <a:solidFill>
            <a:schemeClr val="tx1"/>
          </a:solidFill>
          <a:latin typeface="+mn-lt"/>
          <a:ea typeface="+mn-ea"/>
          <a:cs typeface="3ds Light"/>
        </a:defRPr>
      </a:lvl3pPr>
      <a:lvl4pPr marL="857250" indent="-179388" algn="l" defTabSz="879152" rtl="0" eaLnBrk="1" latinLnBrk="0" hangingPunct="1">
        <a:lnSpc>
          <a:spcPct val="100000"/>
        </a:lnSpc>
        <a:spcBef>
          <a:spcPts val="400"/>
        </a:spcBef>
        <a:buClr>
          <a:schemeClr val="tx1"/>
        </a:buClr>
        <a:buSzPct val="60000"/>
        <a:buFont typeface="Wingdings 3" panose="05040102010807070707" pitchFamily="18" charset="2"/>
        <a:buChar char="w"/>
        <a:defRPr sz="1400" b="0" i="0" kern="900" spc="-70">
          <a:solidFill>
            <a:schemeClr val="tx1"/>
          </a:solidFill>
          <a:latin typeface="+mn-lt"/>
          <a:ea typeface="+mn-ea"/>
          <a:cs typeface="3ds Light"/>
        </a:defRPr>
      </a:lvl4pPr>
      <a:lvl5pPr marL="914400" indent="0" algn="l" defTabSz="1028700" rtl="0" eaLnBrk="1" latinLnBrk="0" hangingPunct="1">
        <a:lnSpc>
          <a:spcPct val="100000"/>
        </a:lnSpc>
        <a:spcBef>
          <a:spcPts val="300"/>
        </a:spcBef>
        <a:buFont typeface="Arial"/>
        <a:buNone/>
        <a:defRPr sz="1200" b="0" i="0" kern="1200" baseline="0">
          <a:solidFill>
            <a:schemeClr val="tx1"/>
          </a:solidFill>
          <a:latin typeface="+mn-lt"/>
          <a:ea typeface="+mn-ea"/>
          <a:cs typeface="3ds Light"/>
        </a:defRPr>
      </a:lvl5pPr>
      <a:lvl6pPr marL="2417668" indent="-219788" algn="l" defTabSz="87915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857243" indent="-219788" algn="l" defTabSz="87915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296819" indent="-219788" algn="l" defTabSz="87915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736395" indent="-219788" algn="l" defTabSz="87915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879152" rtl="0" eaLnBrk="1" latinLnBrk="0" hangingPunct="1">
        <a:defRPr sz="1700" kern="1200">
          <a:solidFill>
            <a:schemeClr val="tx1"/>
          </a:solidFill>
          <a:latin typeface="+mn-lt"/>
          <a:ea typeface="+mn-ea"/>
          <a:cs typeface="+mn-cs"/>
        </a:defRPr>
      </a:lvl1pPr>
      <a:lvl2pPr marL="439576" algn="l" defTabSz="879152" rtl="0" eaLnBrk="1" latinLnBrk="0" hangingPunct="1">
        <a:defRPr sz="1700" kern="1200">
          <a:solidFill>
            <a:schemeClr val="tx1"/>
          </a:solidFill>
          <a:latin typeface="+mn-lt"/>
          <a:ea typeface="+mn-ea"/>
          <a:cs typeface="+mn-cs"/>
        </a:defRPr>
      </a:lvl2pPr>
      <a:lvl3pPr marL="879152" algn="l" defTabSz="879152" rtl="0" eaLnBrk="1" latinLnBrk="0" hangingPunct="1">
        <a:defRPr sz="1700" kern="1200">
          <a:solidFill>
            <a:schemeClr val="tx1"/>
          </a:solidFill>
          <a:latin typeface="+mn-lt"/>
          <a:ea typeface="+mn-ea"/>
          <a:cs typeface="+mn-cs"/>
        </a:defRPr>
      </a:lvl3pPr>
      <a:lvl4pPr marL="1318728" algn="l" defTabSz="879152" rtl="0" eaLnBrk="1" latinLnBrk="0" hangingPunct="1">
        <a:defRPr sz="1700" kern="1200">
          <a:solidFill>
            <a:schemeClr val="tx1"/>
          </a:solidFill>
          <a:latin typeface="+mn-lt"/>
          <a:ea typeface="+mn-ea"/>
          <a:cs typeface="+mn-cs"/>
        </a:defRPr>
      </a:lvl4pPr>
      <a:lvl5pPr marL="1758303" algn="l" defTabSz="879152" rtl="0" eaLnBrk="1" latinLnBrk="0" hangingPunct="1">
        <a:defRPr sz="1700" kern="1200">
          <a:solidFill>
            <a:schemeClr val="tx1"/>
          </a:solidFill>
          <a:latin typeface="+mn-lt"/>
          <a:ea typeface="+mn-ea"/>
          <a:cs typeface="+mn-cs"/>
        </a:defRPr>
      </a:lvl5pPr>
      <a:lvl6pPr marL="2197879" algn="l" defTabSz="879152" rtl="0" eaLnBrk="1" latinLnBrk="0" hangingPunct="1">
        <a:defRPr sz="1700" kern="1200">
          <a:solidFill>
            <a:schemeClr val="tx1"/>
          </a:solidFill>
          <a:latin typeface="+mn-lt"/>
          <a:ea typeface="+mn-ea"/>
          <a:cs typeface="+mn-cs"/>
        </a:defRPr>
      </a:lvl6pPr>
      <a:lvl7pPr marL="2637455" algn="l" defTabSz="879152" rtl="0" eaLnBrk="1" latinLnBrk="0" hangingPunct="1">
        <a:defRPr sz="1700" kern="1200">
          <a:solidFill>
            <a:schemeClr val="tx1"/>
          </a:solidFill>
          <a:latin typeface="+mn-lt"/>
          <a:ea typeface="+mn-ea"/>
          <a:cs typeface="+mn-cs"/>
        </a:defRPr>
      </a:lvl7pPr>
      <a:lvl8pPr marL="3077031" algn="l" defTabSz="879152" rtl="0" eaLnBrk="1" latinLnBrk="0" hangingPunct="1">
        <a:defRPr sz="1700" kern="1200">
          <a:solidFill>
            <a:schemeClr val="tx1"/>
          </a:solidFill>
          <a:latin typeface="+mn-lt"/>
          <a:ea typeface="+mn-ea"/>
          <a:cs typeface="+mn-cs"/>
        </a:defRPr>
      </a:lvl8pPr>
      <a:lvl9pPr marL="3516607" algn="l" defTabSz="879152" rtl="0" eaLnBrk="1" latinLnBrk="0" hangingPunct="1">
        <a:defRPr sz="17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880">
          <p15:clr>
            <a:srgbClr val="F26B43"/>
          </p15:clr>
        </p15:guide>
        <p15:guide id="2" orient="horz" pos="1620">
          <p15:clr>
            <a:srgbClr val="F26B43"/>
          </p15:clr>
        </p15:guide>
        <p15:guide id="3" pos="453">
          <p15:clr>
            <a:srgbClr val="F26B43"/>
          </p15:clr>
        </p15:guide>
        <p15:guide id="4" pos="5451">
          <p15:clr>
            <a:srgbClr val="F26B43"/>
          </p15:clr>
        </p15:guide>
        <p15:guide id="5" orient="horz" pos="226">
          <p15:clr>
            <a:srgbClr val="F26B43"/>
          </p15:clr>
        </p15:guide>
        <p15:guide id="6" orient="horz" pos="2875">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a:xfrm>
            <a:off x="1347107" y="4563836"/>
            <a:ext cx="7796893" cy="579664"/>
          </a:xfrm>
          <a:prstGeom prst="rect">
            <a:avLst/>
          </a:prstGeom>
          <a:gradFill flip="none" rotWithShape="1">
            <a:gsLst>
              <a:gs pos="9000">
                <a:schemeClr val="bg1"/>
              </a:gs>
              <a:gs pos="60000">
                <a:schemeClr val="accent1"/>
              </a:gs>
              <a:gs pos="100000">
                <a:schemeClr val="accent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Espace réservé du titre 1"/>
          <p:cNvSpPr>
            <a:spLocks noGrp="1"/>
          </p:cNvSpPr>
          <p:nvPr>
            <p:ph type="title"/>
          </p:nvPr>
        </p:nvSpPr>
        <p:spPr>
          <a:xfrm>
            <a:off x="719572" y="361747"/>
            <a:ext cx="7920880" cy="374073"/>
          </a:xfrm>
          <a:prstGeom prst="rect">
            <a:avLst/>
          </a:prstGeom>
        </p:spPr>
        <p:txBody>
          <a:bodyPr vert="horz" lIns="87916" tIns="43957" rIns="87916" bIns="43957" rtlCol="0" anchor="ctr">
            <a:noAutofit/>
          </a:bodyPr>
          <a:lstStyle/>
          <a:p>
            <a:r>
              <a:rPr lang="en-US" noProof="0" dirty="0"/>
              <a:t>Main Title</a:t>
            </a:r>
          </a:p>
        </p:txBody>
      </p:sp>
      <p:sp>
        <p:nvSpPr>
          <p:cNvPr id="3" name="Espace réservé du texte 2"/>
          <p:cNvSpPr>
            <a:spLocks noGrp="1"/>
          </p:cNvSpPr>
          <p:nvPr>
            <p:ph type="body" idx="1"/>
          </p:nvPr>
        </p:nvSpPr>
        <p:spPr>
          <a:xfrm>
            <a:off x="719138" y="1306871"/>
            <a:ext cx="7921314" cy="3257192"/>
          </a:xfrm>
          <a:prstGeom prst="rect">
            <a:avLst/>
          </a:prstGeom>
        </p:spPr>
        <p:txBody>
          <a:bodyPr vert="horz" lIns="87916" tIns="43957" rIns="87916" bIns="43957"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US" noProof="0" dirty="0"/>
          </a:p>
        </p:txBody>
      </p:sp>
      <p:sp>
        <p:nvSpPr>
          <p:cNvPr id="18" name="Espace réservé du numéro de diapositive 5"/>
          <p:cNvSpPr txBox="1">
            <a:spLocks/>
          </p:cNvSpPr>
          <p:nvPr/>
        </p:nvSpPr>
        <p:spPr>
          <a:xfrm>
            <a:off x="0" y="4803998"/>
            <a:ext cx="395536" cy="360040"/>
          </a:xfrm>
          <a:prstGeom prst="rect">
            <a:avLst/>
          </a:prstGeom>
        </p:spPr>
        <p:txBody>
          <a:bodyPr lIns="87916" tIns="43957" rIns="87916" bIns="43957" anchor="ctr"/>
          <a:lstStyle>
            <a:lvl1pPr>
              <a:defRPr sz="1000">
                <a:latin typeface="Arial" pitchFamily="34" charset="0"/>
                <a:cs typeface="Arial" pitchFamily="34" charset="0"/>
              </a:defRPr>
            </a:lvl1pPr>
          </a:lstStyle>
          <a:p>
            <a:pPr marL="0" marR="0" lvl="0" indent="0" algn="ctr" defTabSz="879152" rtl="0" eaLnBrk="1" fontAlgn="auto" latinLnBrk="0" hangingPunct="1">
              <a:lnSpc>
                <a:spcPct val="100000"/>
              </a:lnSpc>
              <a:spcBef>
                <a:spcPts val="0"/>
              </a:spcBef>
              <a:spcAft>
                <a:spcPts val="0"/>
              </a:spcAft>
              <a:buClrTx/>
              <a:buSzTx/>
              <a:buFontTx/>
              <a:buNone/>
              <a:tabLst/>
              <a:defRPr/>
            </a:pPr>
            <a:fld id="{77E95206-EC0C-43EF-8E7D-2BA7BDFE308A}" type="slidenum">
              <a:rPr kumimoji="0" lang="en-US" sz="900" b="0" i="0" u="none" strike="noStrike" kern="1200" cap="none" spc="0" normalizeH="0" baseline="0" noProof="0" smtClean="0">
                <a:ln>
                  <a:noFill/>
                </a:ln>
                <a:solidFill>
                  <a:schemeClr val="tx1"/>
                </a:solidFill>
                <a:effectLst/>
                <a:uLnTx/>
                <a:uFillTx/>
                <a:latin typeface="Arial" pitchFamily="34" charset="0"/>
                <a:ea typeface="+mn-ea"/>
                <a:cs typeface="Arial" pitchFamily="34" charset="0"/>
              </a:rPr>
              <a:pPr marL="0" marR="0" lvl="0" indent="0" algn="ctr" defTabSz="879152"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a:ln>
                <a:noFill/>
              </a:ln>
              <a:solidFill>
                <a:schemeClr val="tx1"/>
              </a:solidFill>
              <a:effectLst/>
              <a:uLnTx/>
              <a:uFillTx/>
              <a:latin typeface="Arial" pitchFamily="34" charset="0"/>
              <a:ea typeface="+mn-ea"/>
              <a:cs typeface="Arial" pitchFamily="34" charset="0"/>
            </a:endParaRPr>
          </a:p>
        </p:txBody>
      </p:sp>
      <p:sp>
        <p:nvSpPr>
          <p:cNvPr id="6" name="TextBox 5"/>
          <p:cNvSpPr txBox="1"/>
          <p:nvPr/>
        </p:nvSpPr>
        <p:spPr>
          <a:xfrm rot="16200000">
            <a:off x="-2430000" y="2488561"/>
            <a:ext cx="5158228" cy="181106"/>
          </a:xfrm>
          <a:prstGeom prst="rect">
            <a:avLst/>
          </a:prstGeom>
          <a:noFill/>
        </p:spPr>
        <p:txBody>
          <a:bodyPr wrap="square" lIns="87916" tIns="43957" rIns="87916" bIns="43957"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600" b="1" i="0" cap="none" spc="0" dirty="0">
                <a:ln>
                  <a:noFill/>
                </a:ln>
                <a:solidFill>
                  <a:srgbClr val="E87722"/>
                </a:solidFill>
                <a:effectLst/>
                <a:latin typeface="Arial Narrow" pitchFamily="34" charset="0"/>
                <a:cs typeface="Arial" pitchFamily="34" charset="0"/>
              </a:rPr>
              <a:t>3DS.COM/ENOVIA</a:t>
            </a:r>
            <a:r>
              <a:rPr lang="en-US" sz="600" b="0" cap="none" spc="0" baseline="0" dirty="0">
                <a:ln>
                  <a:noFill/>
                </a:ln>
                <a:solidFill>
                  <a:srgbClr val="E87722"/>
                </a:solidFill>
                <a:effectLst/>
                <a:latin typeface="Arial Narrow" pitchFamily="34" charset="0"/>
                <a:cs typeface="Arial" pitchFamily="34" charset="0"/>
              </a:rPr>
              <a:t> </a:t>
            </a:r>
            <a:r>
              <a:rPr lang="en-US" sz="600" b="0" cap="none" spc="0" dirty="0">
                <a:ln>
                  <a:noFill/>
                </a:ln>
                <a:solidFill>
                  <a:srgbClr val="005386"/>
                </a:solidFill>
                <a:effectLst/>
                <a:latin typeface="Arial Narrow" pitchFamily="34" charset="0"/>
                <a:cs typeface="Arial" pitchFamily="34" charset="0"/>
              </a:rPr>
              <a:t>© </a:t>
            </a:r>
            <a:r>
              <a:rPr lang="en-US" sz="600" b="0" cap="none" spc="0" dirty="0" err="1">
                <a:ln>
                  <a:noFill/>
                </a:ln>
                <a:solidFill>
                  <a:srgbClr val="005386"/>
                </a:solidFill>
                <a:effectLst/>
                <a:latin typeface="Arial Narrow" pitchFamily="34" charset="0"/>
                <a:cs typeface="Arial" pitchFamily="34" charset="0"/>
              </a:rPr>
              <a:t>Dassault</a:t>
            </a:r>
            <a:r>
              <a:rPr lang="en-US" sz="600" b="0" cap="none" spc="0" dirty="0">
                <a:ln>
                  <a:noFill/>
                </a:ln>
                <a:solidFill>
                  <a:srgbClr val="005386"/>
                </a:solidFill>
                <a:effectLst/>
                <a:latin typeface="Arial Narrow" pitchFamily="34" charset="0"/>
                <a:cs typeface="Arial" pitchFamily="34" charset="0"/>
              </a:rPr>
              <a:t> </a:t>
            </a:r>
            <a:r>
              <a:rPr lang="en-US" sz="600" b="0" cap="none" spc="0" dirty="0" err="1">
                <a:ln>
                  <a:noFill/>
                </a:ln>
                <a:solidFill>
                  <a:srgbClr val="005386"/>
                </a:solidFill>
                <a:effectLst/>
                <a:latin typeface="Arial Narrow" pitchFamily="34" charset="0"/>
                <a:cs typeface="Arial" pitchFamily="34" charset="0"/>
              </a:rPr>
              <a:t>Systèmes</a:t>
            </a:r>
            <a:r>
              <a:rPr lang="en-US" sz="600" b="0" cap="none" spc="0" dirty="0">
                <a:ln>
                  <a:noFill/>
                </a:ln>
                <a:solidFill>
                  <a:srgbClr val="005386"/>
                </a:solidFill>
                <a:effectLst/>
                <a:latin typeface="Arial Narrow" pitchFamily="34" charset="0"/>
                <a:cs typeface="Arial" pitchFamily="34" charset="0"/>
              </a:rPr>
              <a:t> | </a:t>
            </a:r>
            <a:r>
              <a:rPr lang="en-US" sz="600" b="0" cap="none" spc="0" noProof="0" dirty="0">
                <a:ln>
                  <a:noFill/>
                </a:ln>
                <a:solidFill>
                  <a:srgbClr val="005386"/>
                </a:solidFill>
                <a:effectLst/>
                <a:latin typeface="Arial Narrow" pitchFamily="34" charset="0"/>
                <a:cs typeface="Arial" pitchFamily="34" charset="0"/>
              </a:rPr>
              <a:t>Confidential</a:t>
            </a:r>
            <a:r>
              <a:rPr lang="en-US" sz="600" b="0" cap="none" spc="0" dirty="0">
                <a:ln>
                  <a:noFill/>
                </a:ln>
                <a:solidFill>
                  <a:srgbClr val="005386"/>
                </a:solidFill>
                <a:effectLst/>
                <a:latin typeface="Arial Narrow" pitchFamily="34" charset="0"/>
                <a:cs typeface="Arial" pitchFamily="34" charset="0"/>
              </a:rPr>
              <a:t> Information | </a:t>
            </a:r>
            <a:fld id="{7932CEB9-7706-4840-A8AE-48D24CB336EF}" type="datetimeFigureOut">
              <a:rPr lang="en-US" sz="600" b="0" cap="none" spc="0" smtClean="0">
                <a:ln>
                  <a:noFill/>
                </a:ln>
                <a:solidFill>
                  <a:srgbClr val="005386"/>
                </a:solidFill>
                <a:effectLst/>
                <a:latin typeface="Arial Narrow" pitchFamily="34" charset="0"/>
                <a:cs typeface="Arial" pitchFamily="34" charset="0"/>
              </a:rPr>
              <a:pPr algn="ctr"/>
              <a:t>11/8/2020</a:t>
            </a:fld>
            <a:r>
              <a:rPr lang="en-US" sz="600" b="0" cap="none" spc="0" dirty="0">
                <a:ln>
                  <a:noFill/>
                </a:ln>
                <a:solidFill>
                  <a:srgbClr val="005386"/>
                </a:solidFill>
                <a:effectLst/>
                <a:latin typeface="Arial Narrow" pitchFamily="34" charset="0"/>
                <a:cs typeface="Arial" pitchFamily="34" charset="0"/>
              </a:rPr>
              <a:t> | ref.: 3DS_Document_2015</a:t>
            </a:r>
          </a:p>
        </p:txBody>
      </p:sp>
      <p:pic>
        <p:nvPicPr>
          <p:cNvPr id="9" name="Picture 8"/>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959820" y="4719511"/>
            <a:ext cx="2645445" cy="243820"/>
          </a:xfrm>
          <a:prstGeom prst="rect">
            <a:avLst/>
          </a:prstGeom>
        </p:spPr>
      </p:pic>
      <p:pic>
        <p:nvPicPr>
          <p:cNvPr id="12" name="Picture 11" descr="ENOVIA_Logotype_RGB_Orange.png"/>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487136" y="4713514"/>
            <a:ext cx="1066800" cy="228600"/>
          </a:xfrm>
          <a:prstGeom prst="rect">
            <a:avLst/>
          </a:prstGeom>
        </p:spPr>
      </p:pic>
    </p:spTree>
    <p:extLst>
      <p:ext uri="{BB962C8B-B14F-4D97-AF65-F5344CB8AC3E}">
        <p14:creationId xmlns:p14="http://schemas.microsoft.com/office/powerpoint/2010/main" val="2823668112"/>
      </p:ext>
    </p:extLst>
  </p:cSld>
  <p:clrMap bg1="lt1" tx1="dk1" bg2="lt2" tx2="dk2" accent1="accent1" accent2="accent2" accent3="accent3" accent4="accent4" accent5="accent5" accent6="accent6" hlink="hlink" folHlink="folHlink"/>
  <p:sldLayoutIdLst>
    <p:sldLayoutId id="2147483835" r:id="rId1"/>
    <p:sldLayoutId id="2147483836" r:id="rId2"/>
    <p:sldLayoutId id="2147483837" r:id="rId3"/>
    <p:sldLayoutId id="2147483838" r:id="rId4"/>
    <p:sldLayoutId id="2147483839" r:id="rId5"/>
    <p:sldLayoutId id="2147483840" r:id="rId6"/>
    <p:sldLayoutId id="2147483841" r:id="rId7"/>
    <p:sldLayoutId id="2147483842" r:id="rId8"/>
    <p:sldLayoutId id="2147483843" r:id="rId9"/>
    <p:sldLayoutId id="2147483844" r:id="rId10"/>
    <p:sldLayoutId id="2147483845" r:id="rId11"/>
  </p:sldLayoutIdLst>
  <p:txStyles>
    <p:titleStyle>
      <a:lvl1pPr algn="l" defTabSz="879152" rtl="0" eaLnBrk="1" latinLnBrk="0" hangingPunct="1">
        <a:spcBef>
          <a:spcPct val="0"/>
        </a:spcBef>
        <a:buNone/>
        <a:defRPr lang="en-US" sz="3200" b="0" i="0" kern="1200" spc="0" baseline="0" noProof="0" dirty="0">
          <a:solidFill>
            <a:schemeClr val="tx1"/>
          </a:solidFill>
          <a:effectLst/>
          <a:latin typeface="+mj-lt"/>
          <a:ea typeface="+mj-ea"/>
          <a:cs typeface="3ds Condensed"/>
        </a:defRPr>
      </a:lvl1pPr>
    </p:titleStyle>
    <p:bodyStyle>
      <a:lvl1pPr marL="228600" indent="-228600" algn="l" defTabSz="879152" rtl="0" eaLnBrk="1" latinLnBrk="0" hangingPunct="1">
        <a:lnSpc>
          <a:spcPct val="100000"/>
        </a:lnSpc>
        <a:spcBef>
          <a:spcPts val="800"/>
        </a:spcBef>
        <a:buClr>
          <a:schemeClr val="tx1"/>
        </a:buClr>
        <a:buSzPct val="80000"/>
        <a:buFont typeface="Wingdings 3" panose="05040102010807070707" pitchFamily="18" charset="2"/>
        <a:buChar char="u"/>
        <a:defRPr sz="2000" b="0" i="0" kern="900" spc="0">
          <a:solidFill>
            <a:schemeClr val="tx1"/>
          </a:solidFill>
          <a:latin typeface="+mn-lt"/>
          <a:ea typeface="+mn-ea"/>
          <a:cs typeface="3ds Light"/>
        </a:defRPr>
      </a:lvl1pPr>
      <a:lvl2pPr marL="400050" marR="0" indent="-176213" algn="l" defTabSz="879152" rtl="0" eaLnBrk="1" fontAlgn="auto" latinLnBrk="0" hangingPunct="1">
        <a:lnSpc>
          <a:spcPct val="100000"/>
        </a:lnSpc>
        <a:spcBef>
          <a:spcPts val="600"/>
        </a:spcBef>
        <a:spcAft>
          <a:spcPts val="0"/>
        </a:spcAft>
        <a:buClr>
          <a:schemeClr val="tx1"/>
        </a:buClr>
        <a:buSzPct val="75000"/>
        <a:buFont typeface="Wingdings 3" panose="05040102010807070707" pitchFamily="18" charset="2"/>
        <a:buChar char="w"/>
        <a:tabLst/>
        <a:defRPr sz="1800" b="0" i="0" kern="900" spc="0" baseline="0">
          <a:solidFill>
            <a:schemeClr val="tx1"/>
          </a:solidFill>
          <a:latin typeface="+mn-lt"/>
          <a:ea typeface="+mn-ea"/>
          <a:cs typeface="3ds Light"/>
        </a:defRPr>
      </a:lvl2pPr>
      <a:lvl3pPr marL="628650" marR="0" indent="-158750" algn="l" defTabSz="879152" rtl="0" eaLnBrk="1" fontAlgn="auto" latinLnBrk="0" hangingPunct="1">
        <a:lnSpc>
          <a:spcPct val="100000"/>
        </a:lnSpc>
        <a:spcBef>
          <a:spcPts val="400"/>
        </a:spcBef>
        <a:spcAft>
          <a:spcPts val="0"/>
        </a:spcAft>
        <a:buClr>
          <a:schemeClr val="tx1"/>
        </a:buClr>
        <a:buSzPct val="60000"/>
        <a:buFont typeface="Wingdings 3" panose="05040102010807070707" pitchFamily="18" charset="2"/>
        <a:buChar char="u"/>
        <a:tabLst/>
        <a:defRPr sz="1600" b="0" i="0" kern="900" spc="0">
          <a:solidFill>
            <a:schemeClr val="tx1"/>
          </a:solidFill>
          <a:latin typeface="+mn-lt"/>
          <a:ea typeface="+mn-ea"/>
          <a:cs typeface="3ds Light"/>
        </a:defRPr>
      </a:lvl3pPr>
      <a:lvl4pPr marL="857250" indent="-179388" algn="l" defTabSz="879152" rtl="0" eaLnBrk="1" latinLnBrk="0" hangingPunct="1">
        <a:lnSpc>
          <a:spcPct val="100000"/>
        </a:lnSpc>
        <a:spcBef>
          <a:spcPts val="400"/>
        </a:spcBef>
        <a:buClr>
          <a:schemeClr val="tx1"/>
        </a:buClr>
        <a:buSzPct val="60000"/>
        <a:buFont typeface="Wingdings 3" panose="05040102010807070707" pitchFamily="18" charset="2"/>
        <a:buChar char="w"/>
        <a:defRPr sz="1400" b="0" i="0" kern="900" spc="-70">
          <a:solidFill>
            <a:schemeClr val="tx1"/>
          </a:solidFill>
          <a:latin typeface="+mn-lt"/>
          <a:ea typeface="+mn-ea"/>
          <a:cs typeface="3ds Light"/>
        </a:defRPr>
      </a:lvl4pPr>
      <a:lvl5pPr marL="914400" indent="0" algn="l" defTabSz="1028700" rtl="0" eaLnBrk="1" latinLnBrk="0" hangingPunct="1">
        <a:lnSpc>
          <a:spcPct val="100000"/>
        </a:lnSpc>
        <a:spcBef>
          <a:spcPts val="300"/>
        </a:spcBef>
        <a:buFont typeface="Arial"/>
        <a:buNone/>
        <a:defRPr sz="1200" b="0" i="0" kern="1200" baseline="0">
          <a:solidFill>
            <a:schemeClr val="tx1"/>
          </a:solidFill>
          <a:latin typeface="+mn-lt"/>
          <a:ea typeface="+mn-ea"/>
          <a:cs typeface="3ds Light"/>
        </a:defRPr>
      </a:lvl5pPr>
      <a:lvl6pPr marL="2417668" indent="-219788" algn="l" defTabSz="87915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857243" indent="-219788" algn="l" defTabSz="87915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296819" indent="-219788" algn="l" defTabSz="87915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736395" indent="-219788" algn="l" defTabSz="87915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879152" rtl="0" eaLnBrk="1" latinLnBrk="0" hangingPunct="1">
        <a:defRPr sz="1700" kern="1200">
          <a:solidFill>
            <a:schemeClr val="tx1"/>
          </a:solidFill>
          <a:latin typeface="+mn-lt"/>
          <a:ea typeface="+mn-ea"/>
          <a:cs typeface="+mn-cs"/>
        </a:defRPr>
      </a:lvl1pPr>
      <a:lvl2pPr marL="439576" algn="l" defTabSz="879152" rtl="0" eaLnBrk="1" latinLnBrk="0" hangingPunct="1">
        <a:defRPr sz="1700" kern="1200">
          <a:solidFill>
            <a:schemeClr val="tx1"/>
          </a:solidFill>
          <a:latin typeface="+mn-lt"/>
          <a:ea typeface="+mn-ea"/>
          <a:cs typeface="+mn-cs"/>
        </a:defRPr>
      </a:lvl2pPr>
      <a:lvl3pPr marL="879152" algn="l" defTabSz="879152" rtl="0" eaLnBrk="1" latinLnBrk="0" hangingPunct="1">
        <a:defRPr sz="1700" kern="1200">
          <a:solidFill>
            <a:schemeClr val="tx1"/>
          </a:solidFill>
          <a:latin typeface="+mn-lt"/>
          <a:ea typeface="+mn-ea"/>
          <a:cs typeface="+mn-cs"/>
        </a:defRPr>
      </a:lvl3pPr>
      <a:lvl4pPr marL="1318728" algn="l" defTabSz="879152" rtl="0" eaLnBrk="1" latinLnBrk="0" hangingPunct="1">
        <a:defRPr sz="1700" kern="1200">
          <a:solidFill>
            <a:schemeClr val="tx1"/>
          </a:solidFill>
          <a:latin typeface="+mn-lt"/>
          <a:ea typeface="+mn-ea"/>
          <a:cs typeface="+mn-cs"/>
        </a:defRPr>
      </a:lvl4pPr>
      <a:lvl5pPr marL="1758303" algn="l" defTabSz="879152" rtl="0" eaLnBrk="1" latinLnBrk="0" hangingPunct="1">
        <a:defRPr sz="1700" kern="1200">
          <a:solidFill>
            <a:schemeClr val="tx1"/>
          </a:solidFill>
          <a:latin typeface="+mn-lt"/>
          <a:ea typeface="+mn-ea"/>
          <a:cs typeface="+mn-cs"/>
        </a:defRPr>
      </a:lvl5pPr>
      <a:lvl6pPr marL="2197879" algn="l" defTabSz="879152" rtl="0" eaLnBrk="1" latinLnBrk="0" hangingPunct="1">
        <a:defRPr sz="1700" kern="1200">
          <a:solidFill>
            <a:schemeClr val="tx1"/>
          </a:solidFill>
          <a:latin typeface="+mn-lt"/>
          <a:ea typeface="+mn-ea"/>
          <a:cs typeface="+mn-cs"/>
        </a:defRPr>
      </a:lvl6pPr>
      <a:lvl7pPr marL="2637455" algn="l" defTabSz="879152" rtl="0" eaLnBrk="1" latinLnBrk="0" hangingPunct="1">
        <a:defRPr sz="1700" kern="1200">
          <a:solidFill>
            <a:schemeClr val="tx1"/>
          </a:solidFill>
          <a:latin typeface="+mn-lt"/>
          <a:ea typeface="+mn-ea"/>
          <a:cs typeface="+mn-cs"/>
        </a:defRPr>
      </a:lvl7pPr>
      <a:lvl8pPr marL="3077031" algn="l" defTabSz="879152" rtl="0" eaLnBrk="1" latinLnBrk="0" hangingPunct="1">
        <a:defRPr sz="1700" kern="1200">
          <a:solidFill>
            <a:schemeClr val="tx1"/>
          </a:solidFill>
          <a:latin typeface="+mn-lt"/>
          <a:ea typeface="+mn-ea"/>
          <a:cs typeface="+mn-cs"/>
        </a:defRPr>
      </a:lvl8pPr>
      <a:lvl9pPr marL="3516607" algn="l" defTabSz="879152" rtl="0" eaLnBrk="1" latinLnBrk="0" hangingPunct="1">
        <a:defRPr sz="17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880">
          <p15:clr>
            <a:srgbClr val="F26B43"/>
          </p15:clr>
        </p15:guide>
        <p15:guide id="2" orient="horz" pos="1620">
          <p15:clr>
            <a:srgbClr val="F26B43"/>
          </p15:clr>
        </p15:guide>
        <p15:guide id="3" pos="453">
          <p15:clr>
            <a:srgbClr val="F26B43"/>
          </p15:clr>
        </p15:guide>
        <p15:guide id="4" pos="5451">
          <p15:clr>
            <a:srgbClr val="F26B43"/>
          </p15:clr>
        </p15:guide>
        <p15:guide id="5" orient="horz" pos="226">
          <p15:clr>
            <a:srgbClr val="F26B43"/>
          </p15:clr>
        </p15:guide>
        <p15:guide id="6" orient="horz" pos="2875">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a:xfrm>
            <a:off x="1347107" y="4563836"/>
            <a:ext cx="7796893" cy="579664"/>
          </a:xfrm>
          <a:prstGeom prst="rect">
            <a:avLst/>
          </a:prstGeom>
          <a:gradFill flip="none" rotWithShape="1">
            <a:gsLst>
              <a:gs pos="9000">
                <a:schemeClr val="bg1"/>
              </a:gs>
              <a:gs pos="60000">
                <a:schemeClr val="accent1"/>
              </a:gs>
              <a:gs pos="100000">
                <a:schemeClr val="accent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Espace réservé du titre 1"/>
          <p:cNvSpPr>
            <a:spLocks noGrp="1"/>
          </p:cNvSpPr>
          <p:nvPr>
            <p:ph type="title"/>
          </p:nvPr>
        </p:nvSpPr>
        <p:spPr>
          <a:xfrm>
            <a:off x="719572" y="361747"/>
            <a:ext cx="7920880" cy="374073"/>
          </a:xfrm>
          <a:prstGeom prst="rect">
            <a:avLst/>
          </a:prstGeom>
        </p:spPr>
        <p:txBody>
          <a:bodyPr vert="horz" lIns="87916" tIns="43957" rIns="87916" bIns="43957" rtlCol="0" anchor="ctr">
            <a:noAutofit/>
          </a:bodyPr>
          <a:lstStyle/>
          <a:p>
            <a:r>
              <a:rPr lang="en-US" noProof="0" dirty="0"/>
              <a:t>Main Title</a:t>
            </a:r>
          </a:p>
        </p:txBody>
      </p:sp>
      <p:sp>
        <p:nvSpPr>
          <p:cNvPr id="3" name="Espace réservé du texte 2"/>
          <p:cNvSpPr>
            <a:spLocks noGrp="1"/>
          </p:cNvSpPr>
          <p:nvPr>
            <p:ph type="body" idx="1"/>
          </p:nvPr>
        </p:nvSpPr>
        <p:spPr>
          <a:xfrm>
            <a:off x="719138" y="1306871"/>
            <a:ext cx="7921314" cy="3257192"/>
          </a:xfrm>
          <a:prstGeom prst="rect">
            <a:avLst/>
          </a:prstGeom>
        </p:spPr>
        <p:txBody>
          <a:bodyPr vert="horz" lIns="87916" tIns="43957" rIns="87916" bIns="43957"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US" noProof="0" dirty="0"/>
          </a:p>
        </p:txBody>
      </p:sp>
      <p:sp>
        <p:nvSpPr>
          <p:cNvPr id="18" name="Espace réservé du numéro de diapositive 5"/>
          <p:cNvSpPr txBox="1">
            <a:spLocks/>
          </p:cNvSpPr>
          <p:nvPr/>
        </p:nvSpPr>
        <p:spPr>
          <a:xfrm>
            <a:off x="0" y="4803998"/>
            <a:ext cx="395536" cy="360040"/>
          </a:xfrm>
          <a:prstGeom prst="rect">
            <a:avLst/>
          </a:prstGeom>
        </p:spPr>
        <p:txBody>
          <a:bodyPr lIns="87916" tIns="43957" rIns="87916" bIns="43957" anchor="ctr"/>
          <a:lstStyle>
            <a:lvl1pPr>
              <a:defRPr sz="1000">
                <a:latin typeface="Arial" pitchFamily="34" charset="0"/>
                <a:cs typeface="Arial" pitchFamily="34" charset="0"/>
              </a:defRPr>
            </a:lvl1pPr>
          </a:lstStyle>
          <a:p>
            <a:pPr marL="0" marR="0" lvl="0" indent="0" algn="ctr" defTabSz="879152" rtl="0" eaLnBrk="1" fontAlgn="auto" latinLnBrk="0" hangingPunct="1">
              <a:lnSpc>
                <a:spcPct val="100000"/>
              </a:lnSpc>
              <a:spcBef>
                <a:spcPts val="0"/>
              </a:spcBef>
              <a:spcAft>
                <a:spcPts val="0"/>
              </a:spcAft>
              <a:buClrTx/>
              <a:buSzTx/>
              <a:buFontTx/>
              <a:buNone/>
              <a:tabLst/>
              <a:defRPr/>
            </a:pPr>
            <a:fld id="{77E95206-EC0C-43EF-8E7D-2BA7BDFE308A}" type="slidenum">
              <a:rPr kumimoji="0" lang="en-US" sz="900" b="0" i="0" u="none" strike="noStrike" kern="1200" cap="none" spc="0" normalizeH="0" baseline="0" noProof="0" smtClean="0">
                <a:ln>
                  <a:noFill/>
                </a:ln>
                <a:solidFill>
                  <a:schemeClr val="tx1"/>
                </a:solidFill>
                <a:effectLst/>
                <a:uLnTx/>
                <a:uFillTx/>
                <a:latin typeface="Arial" pitchFamily="34" charset="0"/>
                <a:ea typeface="+mn-ea"/>
                <a:cs typeface="Arial" pitchFamily="34" charset="0"/>
              </a:rPr>
              <a:pPr marL="0" marR="0" lvl="0" indent="0" algn="ctr" defTabSz="879152"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a:ln>
                <a:noFill/>
              </a:ln>
              <a:solidFill>
                <a:schemeClr val="tx1"/>
              </a:solidFill>
              <a:effectLst/>
              <a:uLnTx/>
              <a:uFillTx/>
              <a:latin typeface="Arial" pitchFamily="34" charset="0"/>
              <a:ea typeface="+mn-ea"/>
              <a:cs typeface="Arial" pitchFamily="34" charset="0"/>
            </a:endParaRPr>
          </a:p>
        </p:txBody>
      </p:sp>
      <p:sp>
        <p:nvSpPr>
          <p:cNvPr id="6" name="TextBox 5"/>
          <p:cNvSpPr txBox="1"/>
          <p:nvPr/>
        </p:nvSpPr>
        <p:spPr>
          <a:xfrm rot="16200000">
            <a:off x="-2430000" y="2488561"/>
            <a:ext cx="5158228" cy="181106"/>
          </a:xfrm>
          <a:prstGeom prst="rect">
            <a:avLst/>
          </a:prstGeom>
          <a:noFill/>
        </p:spPr>
        <p:txBody>
          <a:bodyPr wrap="square" lIns="87916" tIns="43957" rIns="87916" bIns="43957"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600" b="1" i="0" cap="none" spc="0" dirty="0">
                <a:ln>
                  <a:noFill/>
                </a:ln>
                <a:solidFill>
                  <a:srgbClr val="FFCD00"/>
                </a:solidFill>
                <a:effectLst/>
                <a:latin typeface="Arial Narrow" pitchFamily="34" charset="0"/>
                <a:cs typeface="Arial" pitchFamily="34" charset="0"/>
              </a:rPr>
              <a:t>3DS.COM/DELMIA </a:t>
            </a:r>
            <a:r>
              <a:rPr lang="en-US" sz="600" b="0" cap="none" spc="0" dirty="0">
                <a:ln>
                  <a:noFill/>
                </a:ln>
                <a:solidFill>
                  <a:srgbClr val="005386"/>
                </a:solidFill>
                <a:effectLst/>
                <a:latin typeface="Arial Narrow" pitchFamily="34" charset="0"/>
                <a:cs typeface="Arial" pitchFamily="34" charset="0"/>
              </a:rPr>
              <a:t>© </a:t>
            </a:r>
            <a:r>
              <a:rPr lang="en-US" sz="600" b="0" cap="none" spc="0" dirty="0" err="1">
                <a:ln>
                  <a:noFill/>
                </a:ln>
                <a:solidFill>
                  <a:srgbClr val="005386"/>
                </a:solidFill>
                <a:effectLst/>
                <a:latin typeface="Arial Narrow" pitchFamily="34" charset="0"/>
                <a:cs typeface="Arial" pitchFamily="34" charset="0"/>
              </a:rPr>
              <a:t>Dassault</a:t>
            </a:r>
            <a:r>
              <a:rPr lang="en-US" sz="600" b="0" cap="none" spc="0" dirty="0">
                <a:ln>
                  <a:noFill/>
                </a:ln>
                <a:solidFill>
                  <a:srgbClr val="005386"/>
                </a:solidFill>
                <a:effectLst/>
                <a:latin typeface="Arial Narrow" pitchFamily="34" charset="0"/>
                <a:cs typeface="Arial" pitchFamily="34" charset="0"/>
              </a:rPr>
              <a:t> </a:t>
            </a:r>
            <a:r>
              <a:rPr lang="en-US" sz="600" b="0" cap="none" spc="0" dirty="0" err="1">
                <a:ln>
                  <a:noFill/>
                </a:ln>
                <a:solidFill>
                  <a:srgbClr val="005386"/>
                </a:solidFill>
                <a:effectLst/>
                <a:latin typeface="Arial Narrow" pitchFamily="34" charset="0"/>
                <a:cs typeface="Arial" pitchFamily="34" charset="0"/>
              </a:rPr>
              <a:t>Systèmes</a:t>
            </a:r>
            <a:r>
              <a:rPr lang="en-US" sz="600" b="0" cap="none" spc="0" dirty="0">
                <a:ln>
                  <a:noFill/>
                </a:ln>
                <a:solidFill>
                  <a:srgbClr val="005386"/>
                </a:solidFill>
                <a:effectLst/>
                <a:latin typeface="Arial Narrow" pitchFamily="34" charset="0"/>
                <a:cs typeface="Arial" pitchFamily="34" charset="0"/>
              </a:rPr>
              <a:t> | </a:t>
            </a:r>
            <a:r>
              <a:rPr lang="en-US" sz="600" b="0" cap="none" spc="0" noProof="0" dirty="0">
                <a:ln>
                  <a:noFill/>
                </a:ln>
                <a:solidFill>
                  <a:srgbClr val="005386"/>
                </a:solidFill>
                <a:effectLst/>
                <a:latin typeface="Arial Narrow" pitchFamily="34" charset="0"/>
                <a:cs typeface="Arial" pitchFamily="34" charset="0"/>
              </a:rPr>
              <a:t>Confidential</a:t>
            </a:r>
            <a:r>
              <a:rPr lang="en-US" sz="600" b="0" cap="none" spc="0" dirty="0">
                <a:ln>
                  <a:noFill/>
                </a:ln>
                <a:solidFill>
                  <a:srgbClr val="005386"/>
                </a:solidFill>
                <a:effectLst/>
                <a:latin typeface="Arial Narrow" pitchFamily="34" charset="0"/>
                <a:cs typeface="Arial" pitchFamily="34" charset="0"/>
              </a:rPr>
              <a:t> Information | </a:t>
            </a:r>
            <a:fld id="{7932CEB9-7706-4840-A8AE-48D24CB336EF}" type="datetimeFigureOut">
              <a:rPr lang="en-US" sz="600" b="0" cap="none" spc="0" smtClean="0">
                <a:ln>
                  <a:noFill/>
                </a:ln>
                <a:solidFill>
                  <a:srgbClr val="005386"/>
                </a:solidFill>
                <a:effectLst/>
                <a:latin typeface="Arial Narrow" pitchFamily="34" charset="0"/>
                <a:cs typeface="Arial" pitchFamily="34" charset="0"/>
              </a:rPr>
              <a:pPr algn="ctr"/>
              <a:t>11/8/2020</a:t>
            </a:fld>
            <a:r>
              <a:rPr lang="en-US" sz="600" b="0" cap="none" spc="0" dirty="0">
                <a:ln>
                  <a:noFill/>
                </a:ln>
                <a:solidFill>
                  <a:srgbClr val="005386"/>
                </a:solidFill>
                <a:effectLst/>
                <a:latin typeface="Arial Narrow" pitchFamily="34" charset="0"/>
                <a:cs typeface="Arial" pitchFamily="34" charset="0"/>
              </a:rPr>
              <a:t> | ref.: 3DS_Document_2015</a:t>
            </a:r>
          </a:p>
        </p:txBody>
      </p:sp>
      <p:pic>
        <p:nvPicPr>
          <p:cNvPr id="9" name="Picture 8"/>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959820" y="4719511"/>
            <a:ext cx="2645445" cy="243820"/>
          </a:xfrm>
          <a:prstGeom prst="rect">
            <a:avLst/>
          </a:prstGeom>
        </p:spPr>
      </p:pic>
      <p:pic>
        <p:nvPicPr>
          <p:cNvPr id="10" name="Picture 9" descr="DELMIA_Logotype_RGB_Yellow.png"/>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492190" y="4713514"/>
            <a:ext cx="1026367" cy="228600"/>
          </a:xfrm>
          <a:prstGeom prst="rect">
            <a:avLst/>
          </a:prstGeom>
        </p:spPr>
      </p:pic>
    </p:spTree>
    <p:extLst>
      <p:ext uri="{BB962C8B-B14F-4D97-AF65-F5344CB8AC3E}">
        <p14:creationId xmlns:p14="http://schemas.microsoft.com/office/powerpoint/2010/main" val="116893164"/>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Lst>
  <p:txStyles>
    <p:titleStyle>
      <a:lvl1pPr algn="l" defTabSz="879152" rtl="0" eaLnBrk="1" latinLnBrk="0" hangingPunct="1">
        <a:spcBef>
          <a:spcPct val="0"/>
        </a:spcBef>
        <a:buNone/>
        <a:defRPr lang="en-US" sz="3200" b="0" i="0" kern="1200" spc="0" baseline="0" noProof="0" dirty="0">
          <a:solidFill>
            <a:schemeClr val="tx1"/>
          </a:solidFill>
          <a:effectLst/>
          <a:latin typeface="+mj-lt"/>
          <a:ea typeface="+mj-ea"/>
          <a:cs typeface="3ds Condensed"/>
        </a:defRPr>
      </a:lvl1pPr>
    </p:titleStyle>
    <p:bodyStyle>
      <a:lvl1pPr marL="228600" indent="-228600" algn="l" defTabSz="879152" rtl="0" eaLnBrk="1" latinLnBrk="0" hangingPunct="1">
        <a:lnSpc>
          <a:spcPct val="100000"/>
        </a:lnSpc>
        <a:spcBef>
          <a:spcPts val="800"/>
        </a:spcBef>
        <a:buClr>
          <a:schemeClr val="tx1"/>
        </a:buClr>
        <a:buSzPct val="80000"/>
        <a:buFont typeface="Wingdings 3" panose="05040102010807070707" pitchFamily="18" charset="2"/>
        <a:buChar char="u"/>
        <a:defRPr sz="2000" b="0" i="0" kern="900" spc="0">
          <a:solidFill>
            <a:schemeClr val="tx1"/>
          </a:solidFill>
          <a:latin typeface="+mn-lt"/>
          <a:ea typeface="+mn-ea"/>
          <a:cs typeface="3ds Light"/>
        </a:defRPr>
      </a:lvl1pPr>
      <a:lvl2pPr marL="400050" marR="0" indent="-176213" algn="l" defTabSz="879152" rtl="0" eaLnBrk="1" fontAlgn="auto" latinLnBrk="0" hangingPunct="1">
        <a:lnSpc>
          <a:spcPct val="100000"/>
        </a:lnSpc>
        <a:spcBef>
          <a:spcPts val="600"/>
        </a:spcBef>
        <a:spcAft>
          <a:spcPts val="0"/>
        </a:spcAft>
        <a:buClr>
          <a:schemeClr val="tx1"/>
        </a:buClr>
        <a:buSzPct val="75000"/>
        <a:buFont typeface="Wingdings 3" panose="05040102010807070707" pitchFamily="18" charset="2"/>
        <a:buChar char="w"/>
        <a:tabLst/>
        <a:defRPr sz="1800" b="0" i="0" kern="900" spc="0" baseline="0">
          <a:solidFill>
            <a:schemeClr val="tx1"/>
          </a:solidFill>
          <a:latin typeface="+mn-lt"/>
          <a:ea typeface="+mn-ea"/>
          <a:cs typeface="3ds Light"/>
        </a:defRPr>
      </a:lvl2pPr>
      <a:lvl3pPr marL="628650" marR="0" indent="-158750" algn="l" defTabSz="879152" rtl="0" eaLnBrk="1" fontAlgn="auto" latinLnBrk="0" hangingPunct="1">
        <a:lnSpc>
          <a:spcPct val="100000"/>
        </a:lnSpc>
        <a:spcBef>
          <a:spcPts val="400"/>
        </a:spcBef>
        <a:spcAft>
          <a:spcPts val="0"/>
        </a:spcAft>
        <a:buClr>
          <a:schemeClr val="tx1"/>
        </a:buClr>
        <a:buSzPct val="60000"/>
        <a:buFont typeface="Wingdings 3" panose="05040102010807070707" pitchFamily="18" charset="2"/>
        <a:buChar char="u"/>
        <a:tabLst/>
        <a:defRPr sz="1600" b="0" i="0" kern="900" spc="0">
          <a:solidFill>
            <a:schemeClr val="tx1"/>
          </a:solidFill>
          <a:latin typeface="+mn-lt"/>
          <a:ea typeface="+mn-ea"/>
          <a:cs typeface="3ds Light"/>
        </a:defRPr>
      </a:lvl3pPr>
      <a:lvl4pPr marL="857250" indent="-179388" algn="l" defTabSz="879152" rtl="0" eaLnBrk="1" latinLnBrk="0" hangingPunct="1">
        <a:lnSpc>
          <a:spcPct val="100000"/>
        </a:lnSpc>
        <a:spcBef>
          <a:spcPts val="400"/>
        </a:spcBef>
        <a:buClr>
          <a:schemeClr val="tx1"/>
        </a:buClr>
        <a:buSzPct val="60000"/>
        <a:buFont typeface="Wingdings 3" panose="05040102010807070707" pitchFamily="18" charset="2"/>
        <a:buChar char="w"/>
        <a:defRPr sz="1400" b="0" i="0" kern="900" spc="-70">
          <a:solidFill>
            <a:schemeClr val="tx1"/>
          </a:solidFill>
          <a:latin typeface="+mn-lt"/>
          <a:ea typeface="+mn-ea"/>
          <a:cs typeface="3ds Light"/>
        </a:defRPr>
      </a:lvl4pPr>
      <a:lvl5pPr marL="914400" indent="0" algn="l" defTabSz="1028700" rtl="0" eaLnBrk="1" latinLnBrk="0" hangingPunct="1">
        <a:lnSpc>
          <a:spcPct val="100000"/>
        </a:lnSpc>
        <a:spcBef>
          <a:spcPts val="300"/>
        </a:spcBef>
        <a:buFont typeface="Arial"/>
        <a:buNone/>
        <a:defRPr sz="1200" b="0" i="0" kern="1200" baseline="0">
          <a:solidFill>
            <a:schemeClr val="tx1"/>
          </a:solidFill>
          <a:latin typeface="+mn-lt"/>
          <a:ea typeface="+mn-ea"/>
          <a:cs typeface="3ds Light"/>
        </a:defRPr>
      </a:lvl5pPr>
      <a:lvl6pPr marL="2417668" indent="-219788" algn="l" defTabSz="87915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857243" indent="-219788" algn="l" defTabSz="87915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296819" indent="-219788" algn="l" defTabSz="87915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736395" indent="-219788" algn="l" defTabSz="87915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879152" rtl="0" eaLnBrk="1" latinLnBrk="0" hangingPunct="1">
        <a:defRPr sz="1700" kern="1200">
          <a:solidFill>
            <a:schemeClr val="tx1"/>
          </a:solidFill>
          <a:latin typeface="+mn-lt"/>
          <a:ea typeface="+mn-ea"/>
          <a:cs typeface="+mn-cs"/>
        </a:defRPr>
      </a:lvl1pPr>
      <a:lvl2pPr marL="439576" algn="l" defTabSz="879152" rtl="0" eaLnBrk="1" latinLnBrk="0" hangingPunct="1">
        <a:defRPr sz="1700" kern="1200">
          <a:solidFill>
            <a:schemeClr val="tx1"/>
          </a:solidFill>
          <a:latin typeface="+mn-lt"/>
          <a:ea typeface="+mn-ea"/>
          <a:cs typeface="+mn-cs"/>
        </a:defRPr>
      </a:lvl2pPr>
      <a:lvl3pPr marL="879152" algn="l" defTabSz="879152" rtl="0" eaLnBrk="1" latinLnBrk="0" hangingPunct="1">
        <a:defRPr sz="1700" kern="1200">
          <a:solidFill>
            <a:schemeClr val="tx1"/>
          </a:solidFill>
          <a:latin typeface="+mn-lt"/>
          <a:ea typeface="+mn-ea"/>
          <a:cs typeface="+mn-cs"/>
        </a:defRPr>
      </a:lvl3pPr>
      <a:lvl4pPr marL="1318728" algn="l" defTabSz="879152" rtl="0" eaLnBrk="1" latinLnBrk="0" hangingPunct="1">
        <a:defRPr sz="1700" kern="1200">
          <a:solidFill>
            <a:schemeClr val="tx1"/>
          </a:solidFill>
          <a:latin typeface="+mn-lt"/>
          <a:ea typeface="+mn-ea"/>
          <a:cs typeface="+mn-cs"/>
        </a:defRPr>
      </a:lvl4pPr>
      <a:lvl5pPr marL="1758303" algn="l" defTabSz="879152" rtl="0" eaLnBrk="1" latinLnBrk="0" hangingPunct="1">
        <a:defRPr sz="1700" kern="1200">
          <a:solidFill>
            <a:schemeClr val="tx1"/>
          </a:solidFill>
          <a:latin typeface="+mn-lt"/>
          <a:ea typeface="+mn-ea"/>
          <a:cs typeface="+mn-cs"/>
        </a:defRPr>
      </a:lvl5pPr>
      <a:lvl6pPr marL="2197879" algn="l" defTabSz="879152" rtl="0" eaLnBrk="1" latinLnBrk="0" hangingPunct="1">
        <a:defRPr sz="1700" kern="1200">
          <a:solidFill>
            <a:schemeClr val="tx1"/>
          </a:solidFill>
          <a:latin typeface="+mn-lt"/>
          <a:ea typeface="+mn-ea"/>
          <a:cs typeface="+mn-cs"/>
        </a:defRPr>
      </a:lvl6pPr>
      <a:lvl7pPr marL="2637455" algn="l" defTabSz="879152" rtl="0" eaLnBrk="1" latinLnBrk="0" hangingPunct="1">
        <a:defRPr sz="1700" kern="1200">
          <a:solidFill>
            <a:schemeClr val="tx1"/>
          </a:solidFill>
          <a:latin typeface="+mn-lt"/>
          <a:ea typeface="+mn-ea"/>
          <a:cs typeface="+mn-cs"/>
        </a:defRPr>
      </a:lvl7pPr>
      <a:lvl8pPr marL="3077031" algn="l" defTabSz="879152" rtl="0" eaLnBrk="1" latinLnBrk="0" hangingPunct="1">
        <a:defRPr sz="1700" kern="1200">
          <a:solidFill>
            <a:schemeClr val="tx1"/>
          </a:solidFill>
          <a:latin typeface="+mn-lt"/>
          <a:ea typeface="+mn-ea"/>
          <a:cs typeface="+mn-cs"/>
        </a:defRPr>
      </a:lvl8pPr>
      <a:lvl9pPr marL="3516607" algn="l" defTabSz="879152" rtl="0" eaLnBrk="1" latinLnBrk="0" hangingPunct="1">
        <a:defRPr sz="17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880">
          <p15:clr>
            <a:srgbClr val="F26B43"/>
          </p15:clr>
        </p15:guide>
        <p15:guide id="2" orient="horz" pos="1620">
          <p15:clr>
            <a:srgbClr val="F26B43"/>
          </p15:clr>
        </p15:guide>
        <p15:guide id="3" pos="453">
          <p15:clr>
            <a:srgbClr val="F26B43"/>
          </p15:clr>
        </p15:guide>
        <p15:guide id="4" pos="5451">
          <p15:clr>
            <a:srgbClr val="F26B43"/>
          </p15:clr>
        </p15:guide>
        <p15:guide id="5" orient="horz" pos="226">
          <p15:clr>
            <a:srgbClr val="F26B43"/>
          </p15:clr>
        </p15:guide>
        <p15:guide id="6" orient="horz" pos="2875">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a:xfrm>
            <a:off x="1347107" y="4563836"/>
            <a:ext cx="7796893" cy="579664"/>
          </a:xfrm>
          <a:prstGeom prst="rect">
            <a:avLst/>
          </a:prstGeom>
          <a:gradFill flip="none" rotWithShape="1">
            <a:gsLst>
              <a:gs pos="9000">
                <a:schemeClr val="bg1"/>
              </a:gs>
              <a:gs pos="60000">
                <a:schemeClr val="accent1"/>
              </a:gs>
              <a:gs pos="100000">
                <a:schemeClr val="accent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SIMULIA_Logotype_RGB_Teal.png"/>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486361" y="4713514"/>
            <a:ext cx="1160106" cy="228600"/>
          </a:xfrm>
          <a:prstGeom prst="rect">
            <a:avLst/>
          </a:prstGeom>
        </p:spPr>
      </p:pic>
      <p:sp>
        <p:nvSpPr>
          <p:cNvPr id="2" name="Espace réservé du titre 1"/>
          <p:cNvSpPr>
            <a:spLocks noGrp="1"/>
          </p:cNvSpPr>
          <p:nvPr>
            <p:ph type="title"/>
          </p:nvPr>
        </p:nvSpPr>
        <p:spPr>
          <a:xfrm>
            <a:off x="719572" y="361747"/>
            <a:ext cx="7920880" cy="374073"/>
          </a:xfrm>
          <a:prstGeom prst="rect">
            <a:avLst/>
          </a:prstGeom>
        </p:spPr>
        <p:txBody>
          <a:bodyPr vert="horz" lIns="87916" tIns="43957" rIns="87916" bIns="43957" rtlCol="0" anchor="ctr">
            <a:noAutofit/>
          </a:bodyPr>
          <a:lstStyle/>
          <a:p>
            <a:r>
              <a:rPr lang="en-US" noProof="0" dirty="0"/>
              <a:t>Main Title</a:t>
            </a:r>
          </a:p>
        </p:txBody>
      </p:sp>
      <p:sp>
        <p:nvSpPr>
          <p:cNvPr id="3" name="Espace réservé du texte 2"/>
          <p:cNvSpPr>
            <a:spLocks noGrp="1"/>
          </p:cNvSpPr>
          <p:nvPr>
            <p:ph type="body" idx="1"/>
          </p:nvPr>
        </p:nvSpPr>
        <p:spPr>
          <a:xfrm>
            <a:off x="719138" y="1306871"/>
            <a:ext cx="7921314" cy="3257192"/>
          </a:xfrm>
          <a:prstGeom prst="rect">
            <a:avLst/>
          </a:prstGeom>
        </p:spPr>
        <p:txBody>
          <a:bodyPr vert="horz" lIns="87916" tIns="43957" rIns="87916" bIns="43957"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US" noProof="0" dirty="0"/>
          </a:p>
        </p:txBody>
      </p:sp>
      <p:sp>
        <p:nvSpPr>
          <p:cNvPr id="18" name="Espace réservé du numéro de diapositive 5"/>
          <p:cNvSpPr txBox="1">
            <a:spLocks/>
          </p:cNvSpPr>
          <p:nvPr/>
        </p:nvSpPr>
        <p:spPr>
          <a:xfrm>
            <a:off x="0" y="4803998"/>
            <a:ext cx="395536" cy="360040"/>
          </a:xfrm>
          <a:prstGeom prst="rect">
            <a:avLst/>
          </a:prstGeom>
        </p:spPr>
        <p:txBody>
          <a:bodyPr lIns="87916" tIns="43957" rIns="87916" bIns="43957" anchor="ctr"/>
          <a:lstStyle>
            <a:lvl1pPr>
              <a:defRPr sz="1000">
                <a:latin typeface="Arial" pitchFamily="34" charset="0"/>
                <a:cs typeface="Arial" pitchFamily="34" charset="0"/>
              </a:defRPr>
            </a:lvl1pPr>
          </a:lstStyle>
          <a:p>
            <a:pPr marL="0" marR="0" lvl="0" indent="0" algn="ctr" defTabSz="879152" rtl="0" eaLnBrk="1" fontAlgn="auto" latinLnBrk="0" hangingPunct="1">
              <a:lnSpc>
                <a:spcPct val="100000"/>
              </a:lnSpc>
              <a:spcBef>
                <a:spcPts val="0"/>
              </a:spcBef>
              <a:spcAft>
                <a:spcPts val="0"/>
              </a:spcAft>
              <a:buClrTx/>
              <a:buSzTx/>
              <a:buFontTx/>
              <a:buNone/>
              <a:tabLst/>
              <a:defRPr/>
            </a:pPr>
            <a:fld id="{77E95206-EC0C-43EF-8E7D-2BA7BDFE308A}" type="slidenum">
              <a:rPr kumimoji="0" lang="en-US" sz="900" b="0" i="0" u="none" strike="noStrike" kern="1200" cap="none" spc="0" normalizeH="0" baseline="0" noProof="0" smtClean="0">
                <a:ln>
                  <a:noFill/>
                </a:ln>
                <a:solidFill>
                  <a:schemeClr val="tx1"/>
                </a:solidFill>
                <a:effectLst/>
                <a:uLnTx/>
                <a:uFillTx/>
                <a:latin typeface="Arial" pitchFamily="34" charset="0"/>
                <a:ea typeface="+mn-ea"/>
                <a:cs typeface="Arial" pitchFamily="34" charset="0"/>
              </a:rPr>
              <a:pPr marL="0" marR="0" lvl="0" indent="0" algn="ctr" defTabSz="879152"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a:ln>
                <a:noFill/>
              </a:ln>
              <a:solidFill>
                <a:schemeClr val="tx1"/>
              </a:solidFill>
              <a:effectLst/>
              <a:uLnTx/>
              <a:uFillTx/>
              <a:latin typeface="Arial" pitchFamily="34" charset="0"/>
              <a:ea typeface="+mn-ea"/>
              <a:cs typeface="Arial" pitchFamily="34" charset="0"/>
            </a:endParaRPr>
          </a:p>
        </p:txBody>
      </p:sp>
      <p:sp>
        <p:nvSpPr>
          <p:cNvPr id="6" name="TextBox 5"/>
          <p:cNvSpPr txBox="1"/>
          <p:nvPr/>
        </p:nvSpPr>
        <p:spPr>
          <a:xfrm rot="16200000">
            <a:off x="-2430000" y="2488561"/>
            <a:ext cx="5158228" cy="181106"/>
          </a:xfrm>
          <a:prstGeom prst="rect">
            <a:avLst/>
          </a:prstGeom>
          <a:noFill/>
        </p:spPr>
        <p:txBody>
          <a:bodyPr wrap="square" lIns="87916" tIns="43957" rIns="87916" bIns="43957"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600" b="1" i="0" cap="none" spc="0" dirty="0">
                <a:ln>
                  <a:noFill/>
                </a:ln>
                <a:solidFill>
                  <a:srgbClr val="00B2A9"/>
                </a:solidFill>
                <a:effectLst/>
                <a:latin typeface="Arial Narrow" pitchFamily="34" charset="0"/>
                <a:cs typeface="Arial" pitchFamily="34" charset="0"/>
              </a:rPr>
              <a:t>3DS.COM/SIMULIA</a:t>
            </a:r>
            <a:r>
              <a:rPr lang="en-US" sz="600" b="1" i="0" cap="none" spc="0" baseline="0" dirty="0">
                <a:ln>
                  <a:noFill/>
                </a:ln>
                <a:solidFill>
                  <a:srgbClr val="00B2A9"/>
                </a:solidFill>
                <a:effectLst/>
                <a:latin typeface="Arial Narrow" pitchFamily="34" charset="0"/>
                <a:cs typeface="Arial" pitchFamily="34" charset="0"/>
              </a:rPr>
              <a:t> </a:t>
            </a:r>
            <a:r>
              <a:rPr lang="en-US" sz="600" b="0" cap="none" spc="0" dirty="0">
                <a:ln>
                  <a:noFill/>
                </a:ln>
                <a:solidFill>
                  <a:srgbClr val="005386"/>
                </a:solidFill>
                <a:effectLst/>
                <a:latin typeface="Arial Narrow" pitchFamily="34" charset="0"/>
                <a:cs typeface="Arial" pitchFamily="34" charset="0"/>
              </a:rPr>
              <a:t>© </a:t>
            </a:r>
            <a:r>
              <a:rPr lang="en-US" sz="600" b="0" cap="none" spc="0" dirty="0" err="1">
                <a:ln>
                  <a:noFill/>
                </a:ln>
                <a:solidFill>
                  <a:srgbClr val="005386"/>
                </a:solidFill>
                <a:effectLst/>
                <a:latin typeface="Arial Narrow" pitchFamily="34" charset="0"/>
                <a:cs typeface="Arial" pitchFamily="34" charset="0"/>
              </a:rPr>
              <a:t>Dassault</a:t>
            </a:r>
            <a:r>
              <a:rPr lang="en-US" sz="600" b="0" cap="none" spc="0" dirty="0">
                <a:ln>
                  <a:noFill/>
                </a:ln>
                <a:solidFill>
                  <a:srgbClr val="005386"/>
                </a:solidFill>
                <a:effectLst/>
                <a:latin typeface="Arial Narrow" pitchFamily="34" charset="0"/>
                <a:cs typeface="Arial" pitchFamily="34" charset="0"/>
              </a:rPr>
              <a:t> </a:t>
            </a:r>
            <a:r>
              <a:rPr lang="en-US" sz="600" b="0" cap="none" spc="0" dirty="0" err="1">
                <a:ln>
                  <a:noFill/>
                </a:ln>
                <a:solidFill>
                  <a:srgbClr val="005386"/>
                </a:solidFill>
                <a:effectLst/>
                <a:latin typeface="Arial Narrow" pitchFamily="34" charset="0"/>
                <a:cs typeface="Arial" pitchFamily="34" charset="0"/>
              </a:rPr>
              <a:t>Systèmes</a:t>
            </a:r>
            <a:r>
              <a:rPr lang="en-US" sz="600" b="0" cap="none" spc="0" dirty="0">
                <a:ln>
                  <a:noFill/>
                </a:ln>
                <a:solidFill>
                  <a:srgbClr val="005386"/>
                </a:solidFill>
                <a:effectLst/>
                <a:latin typeface="Arial Narrow" pitchFamily="34" charset="0"/>
                <a:cs typeface="Arial" pitchFamily="34" charset="0"/>
              </a:rPr>
              <a:t> | </a:t>
            </a:r>
            <a:r>
              <a:rPr lang="en-US" sz="600" b="0" cap="none" spc="0" noProof="0" dirty="0">
                <a:ln>
                  <a:noFill/>
                </a:ln>
                <a:solidFill>
                  <a:srgbClr val="005386"/>
                </a:solidFill>
                <a:effectLst/>
                <a:latin typeface="Arial Narrow" pitchFamily="34" charset="0"/>
                <a:cs typeface="Arial" pitchFamily="34" charset="0"/>
              </a:rPr>
              <a:t>Confidential</a:t>
            </a:r>
            <a:r>
              <a:rPr lang="en-US" sz="600" b="0" cap="none" spc="0" dirty="0">
                <a:ln>
                  <a:noFill/>
                </a:ln>
                <a:solidFill>
                  <a:srgbClr val="005386"/>
                </a:solidFill>
                <a:effectLst/>
                <a:latin typeface="Arial Narrow" pitchFamily="34" charset="0"/>
                <a:cs typeface="Arial" pitchFamily="34" charset="0"/>
              </a:rPr>
              <a:t> Information | </a:t>
            </a:r>
            <a:fld id="{7932CEB9-7706-4840-A8AE-48D24CB336EF}" type="datetimeFigureOut">
              <a:rPr lang="en-US" sz="600" b="0" cap="none" spc="0" smtClean="0">
                <a:ln>
                  <a:noFill/>
                </a:ln>
                <a:solidFill>
                  <a:srgbClr val="005386"/>
                </a:solidFill>
                <a:effectLst/>
                <a:latin typeface="Arial Narrow" pitchFamily="34" charset="0"/>
                <a:cs typeface="Arial" pitchFamily="34" charset="0"/>
              </a:rPr>
              <a:pPr algn="ctr"/>
              <a:t>11/8/2020</a:t>
            </a:fld>
            <a:r>
              <a:rPr lang="en-US" sz="600" b="0" cap="none" spc="0" dirty="0">
                <a:ln>
                  <a:noFill/>
                </a:ln>
                <a:solidFill>
                  <a:srgbClr val="005386"/>
                </a:solidFill>
                <a:effectLst/>
                <a:latin typeface="Arial Narrow" pitchFamily="34" charset="0"/>
                <a:cs typeface="Arial" pitchFamily="34" charset="0"/>
              </a:rPr>
              <a:t> | ref.: 3DS_Document_2015</a:t>
            </a:r>
          </a:p>
        </p:txBody>
      </p:sp>
      <p:pic>
        <p:nvPicPr>
          <p:cNvPr id="9" name="Picture 8"/>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959820" y="4719511"/>
            <a:ext cx="2645445" cy="243820"/>
          </a:xfrm>
          <a:prstGeom prst="rect">
            <a:avLst/>
          </a:prstGeom>
        </p:spPr>
      </p:pic>
    </p:spTree>
    <p:extLst>
      <p:ext uri="{BB962C8B-B14F-4D97-AF65-F5344CB8AC3E}">
        <p14:creationId xmlns:p14="http://schemas.microsoft.com/office/powerpoint/2010/main" val="2120182259"/>
      </p:ext>
    </p:extLst>
  </p:cSld>
  <p:clrMap bg1="lt1" tx1="dk1" bg2="lt2" tx2="dk2" accent1="accent1" accent2="accent2" accent3="accent3" accent4="accent4" accent5="accent5" accent6="accent6" hlink="hlink" folHlink="folHlink"/>
  <p:sldLayoutIdLst>
    <p:sldLayoutId id="2147483859" r:id="rId1"/>
    <p:sldLayoutId id="2147483860" r:id="rId2"/>
    <p:sldLayoutId id="2147483861" r:id="rId3"/>
    <p:sldLayoutId id="2147483862" r:id="rId4"/>
    <p:sldLayoutId id="2147483863" r:id="rId5"/>
    <p:sldLayoutId id="2147483864" r:id="rId6"/>
    <p:sldLayoutId id="2147483865" r:id="rId7"/>
    <p:sldLayoutId id="2147483866" r:id="rId8"/>
    <p:sldLayoutId id="2147483867" r:id="rId9"/>
    <p:sldLayoutId id="2147483868" r:id="rId10"/>
    <p:sldLayoutId id="2147483869" r:id="rId11"/>
  </p:sldLayoutIdLst>
  <p:txStyles>
    <p:titleStyle>
      <a:lvl1pPr algn="l" defTabSz="879152" rtl="0" eaLnBrk="1" latinLnBrk="0" hangingPunct="1">
        <a:spcBef>
          <a:spcPct val="0"/>
        </a:spcBef>
        <a:buNone/>
        <a:defRPr lang="en-US" sz="3200" b="0" i="0" kern="1200" spc="0" baseline="0" noProof="0" dirty="0">
          <a:solidFill>
            <a:schemeClr val="tx1"/>
          </a:solidFill>
          <a:effectLst/>
          <a:latin typeface="+mj-lt"/>
          <a:ea typeface="+mj-ea"/>
          <a:cs typeface="3ds Condensed"/>
        </a:defRPr>
      </a:lvl1pPr>
    </p:titleStyle>
    <p:bodyStyle>
      <a:lvl1pPr marL="228600" indent="-228600" algn="l" defTabSz="879152" rtl="0" eaLnBrk="1" latinLnBrk="0" hangingPunct="1">
        <a:lnSpc>
          <a:spcPct val="100000"/>
        </a:lnSpc>
        <a:spcBef>
          <a:spcPts val="800"/>
        </a:spcBef>
        <a:buClr>
          <a:schemeClr val="tx1"/>
        </a:buClr>
        <a:buSzPct val="80000"/>
        <a:buFont typeface="Wingdings 3" panose="05040102010807070707" pitchFamily="18" charset="2"/>
        <a:buChar char="u"/>
        <a:defRPr sz="2000" b="0" i="0" kern="900" spc="0">
          <a:solidFill>
            <a:schemeClr val="tx1"/>
          </a:solidFill>
          <a:latin typeface="+mn-lt"/>
          <a:ea typeface="+mn-ea"/>
          <a:cs typeface="3ds Light"/>
        </a:defRPr>
      </a:lvl1pPr>
      <a:lvl2pPr marL="400050" marR="0" indent="-176213" algn="l" defTabSz="879152" rtl="0" eaLnBrk="1" fontAlgn="auto" latinLnBrk="0" hangingPunct="1">
        <a:lnSpc>
          <a:spcPct val="100000"/>
        </a:lnSpc>
        <a:spcBef>
          <a:spcPts val="600"/>
        </a:spcBef>
        <a:spcAft>
          <a:spcPts val="0"/>
        </a:spcAft>
        <a:buClr>
          <a:schemeClr val="tx1"/>
        </a:buClr>
        <a:buSzPct val="75000"/>
        <a:buFont typeface="Wingdings 3" panose="05040102010807070707" pitchFamily="18" charset="2"/>
        <a:buChar char="w"/>
        <a:tabLst/>
        <a:defRPr sz="1800" b="0" i="0" kern="900" spc="0" baseline="0">
          <a:solidFill>
            <a:schemeClr val="tx1"/>
          </a:solidFill>
          <a:latin typeface="+mn-lt"/>
          <a:ea typeface="+mn-ea"/>
          <a:cs typeface="3ds Light"/>
        </a:defRPr>
      </a:lvl2pPr>
      <a:lvl3pPr marL="628650" marR="0" indent="-158750" algn="l" defTabSz="879152" rtl="0" eaLnBrk="1" fontAlgn="auto" latinLnBrk="0" hangingPunct="1">
        <a:lnSpc>
          <a:spcPct val="100000"/>
        </a:lnSpc>
        <a:spcBef>
          <a:spcPts val="400"/>
        </a:spcBef>
        <a:spcAft>
          <a:spcPts val="0"/>
        </a:spcAft>
        <a:buClr>
          <a:schemeClr val="tx1"/>
        </a:buClr>
        <a:buSzPct val="60000"/>
        <a:buFont typeface="Wingdings 3" panose="05040102010807070707" pitchFamily="18" charset="2"/>
        <a:buChar char="u"/>
        <a:tabLst/>
        <a:defRPr sz="1600" b="0" i="0" kern="900" spc="0">
          <a:solidFill>
            <a:schemeClr val="tx1"/>
          </a:solidFill>
          <a:latin typeface="+mn-lt"/>
          <a:ea typeface="+mn-ea"/>
          <a:cs typeface="3ds Light"/>
        </a:defRPr>
      </a:lvl3pPr>
      <a:lvl4pPr marL="857250" indent="-179388" algn="l" defTabSz="879152" rtl="0" eaLnBrk="1" latinLnBrk="0" hangingPunct="1">
        <a:lnSpc>
          <a:spcPct val="100000"/>
        </a:lnSpc>
        <a:spcBef>
          <a:spcPts val="400"/>
        </a:spcBef>
        <a:buClr>
          <a:schemeClr val="tx1"/>
        </a:buClr>
        <a:buSzPct val="60000"/>
        <a:buFont typeface="Wingdings 3" panose="05040102010807070707" pitchFamily="18" charset="2"/>
        <a:buChar char="w"/>
        <a:defRPr sz="1400" b="0" i="0" kern="900" spc="-70">
          <a:solidFill>
            <a:schemeClr val="tx1"/>
          </a:solidFill>
          <a:latin typeface="+mn-lt"/>
          <a:ea typeface="+mn-ea"/>
          <a:cs typeface="3ds Light"/>
        </a:defRPr>
      </a:lvl4pPr>
      <a:lvl5pPr marL="914400" indent="0" algn="l" defTabSz="1028700" rtl="0" eaLnBrk="1" latinLnBrk="0" hangingPunct="1">
        <a:lnSpc>
          <a:spcPct val="100000"/>
        </a:lnSpc>
        <a:spcBef>
          <a:spcPts val="300"/>
        </a:spcBef>
        <a:buFont typeface="Arial"/>
        <a:buNone/>
        <a:defRPr sz="1200" b="0" i="0" kern="1200" baseline="0">
          <a:solidFill>
            <a:schemeClr val="tx1"/>
          </a:solidFill>
          <a:latin typeface="+mn-lt"/>
          <a:ea typeface="+mn-ea"/>
          <a:cs typeface="3ds Light"/>
        </a:defRPr>
      </a:lvl5pPr>
      <a:lvl6pPr marL="2417668" indent="-219788" algn="l" defTabSz="87915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857243" indent="-219788" algn="l" defTabSz="87915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296819" indent="-219788" algn="l" defTabSz="87915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736395" indent="-219788" algn="l" defTabSz="87915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879152" rtl="0" eaLnBrk="1" latinLnBrk="0" hangingPunct="1">
        <a:defRPr sz="1700" kern="1200">
          <a:solidFill>
            <a:schemeClr val="tx1"/>
          </a:solidFill>
          <a:latin typeface="+mn-lt"/>
          <a:ea typeface="+mn-ea"/>
          <a:cs typeface="+mn-cs"/>
        </a:defRPr>
      </a:lvl1pPr>
      <a:lvl2pPr marL="439576" algn="l" defTabSz="879152" rtl="0" eaLnBrk="1" latinLnBrk="0" hangingPunct="1">
        <a:defRPr sz="1700" kern="1200">
          <a:solidFill>
            <a:schemeClr val="tx1"/>
          </a:solidFill>
          <a:latin typeface="+mn-lt"/>
          <a:ea typeface="+mn-ea"/>
          <a:cs typeface="+mn-cs"/>
        </a:defRPr>
      </a:lvl2pPr>
      <a:lvl3pPr marL="879152" algn="l" defTabSz="879152" rtl="0" eaLnBrk="1" latinLnBrk="0" hangingPunct="1">
        <a:defRPr sz="1700" kern="1200">
          <a:solidFill>
            <a:schemeClr val="tx1"/>
          </a:solidFill>
          <a:latin typeface="+mn-lt"/>
          <a:ea typeface="+mn-ea"/>
          <a:cs typeface="+mn-cs"/>
        </a:defRPr>
      </a:lvl3pPr>
      <a:lvl4pPr marL="1318728" algn="l" defTabSz="879152" rtl="0" eaLnBrk="1" latinLnBrk="0" hangingPunct="1">
        <a:defRPr sz="1700" kern="1200">
          <a:solidFill>
            <a:schemeClr val="tx1"/>
          </a:solidFill>
          <a:latin typeface="+mn-lt"/>
          <a:ea typeface="+mn-ea"/>
          <a:cs typeface="+mn-cs"/>
        </a:defRPr>
      </a:lvl4pPr>
      <a:lvl5pPr marL="1758303" algn="l" defTabSz="879152" rtl="0" eaLnBrk="1" latinLnBrk="0" hangingPunct="1">
        <a:defRPr sz="1700" kern="1200">
          <a:solidFill>
            <a:schemeClr val="tx1"/>
          </a:solidFill>
          <a:latin typeface="+mn-lt"/>
          <a:ea typeface="+mn-ea"/>
          <a:cs typeface="+mn-cs"/>
        </a:defRPr>
      </a:lvl5pPr>
      <a:lvl6pPr marL="2197879" algn="l" defTabSz="879152" rtl="0" eaLnBrk="1" latinLnBrk="0" hangingPunct="1">
        <a:defRPr sz="1700" kern="1200">
          <a:solidFill>
            <a:schemeClr val="tx1"/>
          </a:solidFill>
          <a:latin typeface="+mn-lt"/>
          <a:ea typeface="+mn-ea"/>
          <a:cs typeface="+mn-cs"/>
        </a:defRPr>
      </a:lvl6pPr>
      <a:lvl7pPr marL="2637455" algn="l" defTabSz="879152" rtl="0" eaLnBrk="1" latinLnBrk="0" hangingPunct="1">
        <a:defRPr sz="1700" kern="1200">
          <a:solidFill>
            <a:schemeClr val="tx1"/>
          </a:solidFill>
          <a:latin typeface="+mn-lt"/>
          <a:ea typeface="+mn-ea"/>
          <a:cs typeface="+mn-cs"/>
        </a:defRPr>
      </a:lvl7pPr>
      <a:lvl8pPr marL="3077031" algn="l" defTabSz="879152" rtl="0" eaLnBrk="1" latinLnBrk="0" hangingPunct="1">
        <a:defRPr sz="1700" kern="1200">
          <a:solidFill>
            <a:schemeClr val="tx1"/>
          </a:solidFill>
          <a:latin typeface="+mn-lt"/>
          <a:ea typeface="+mn-ea"/>
          <a:cs typeface="+mn-cs"/>
        </a:defRPr>
      </a:lvl8pPr>
      <a:lvl9pPr marL="3516607" algn="l" defTabSz="879152" rtl="0" eaLnBrk="1" latinLnBrk="0" hangingPunct="1">
        <a:defRPr sz="17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880">
          <p15:clr>
            <a:srgbClr val="F26B43"/>
          </p15:clr>
        </p15:guide>
        <p15:guide id="2" orient="horz" pos="1620">
          <p15:clr>
            <a:srgbClr val="F26B43"/>
          </p15:clr>
        </p15:guide>
        <p15:guide id="3" pos="453">
          <p15:clr>
            <a:srgbClr val="F26B43"/>
          </p15:clr>
        </p15:guide>
        <p15:guide id="4" pos="5451">
          <p15:clr>
            <a:srgbClr val="F26B43"/>
          </p15:clr>
        </p15:guide>
        <p15:guide id="5" orient="horz" pos="226">
          <p15:clr>
            <a:srgbClr val="F26B43"/>
          </p15:clr>
        </p15:guide>
        <p15:guide id="6" orient="horz" pos="2875">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a:xfrm>
            <a:off x="1347107" y="4563836"/>
            <a:ext cx="7796893" cy="579664"/>
          </a:xfrm>
          <a:prstGeom prst="rect">
            <a:avLst/>
          </a:prstGeom>
          <a:gradFill flip="none" rotWithShape="1">
            <a:gsLst>
              <a:gs pos="9000">
                <a:schemeClr val="bg1"/>
              </a:gs>
              <a:gs pos="60000">
                <a:schemeClr val="accent1"/>
              </a:gs>
              <a:gs pos="100000">
                <a:schemeClr val="accent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Espace réservé du titre 1"/>
          <p:cNvSpPr>
            <a:spLocks noGrp="1"/>
          </p:cNvSpPr>
          <p:nvPr>
            <p:ph type="title"/>
          </p:nvPr>
        </p:nvSpPr>
        <p:spPr>
          <a:xfrm>
            <a:off x="719572" y="361747"/>
            <a:ext cx="7920880" cy="374073"/>
          </a:xfrm>
          <a:prstGeom prst="rect">
            <a:avLst/>
          </a:prstGeom>
        </p:spPr>
        <p:txBody>
          <a:bodyPr vert="horz" lIns="87916" tIns="43957" rIns="87916" bIns="43957" rtlCol="0" anchor="ctr">
            <a:noAutofit/>
          </a:bodyPr>
          <a:lstStyle/>
          <a:p>
            <a:r>
              <a:rPr lang="en-US" noProof="0" dirty="0"/>
              <a:t>Main Title</a:t>
            </a:r>
          </a:p>
        </p:txBody>
      </p:sp>
      <p:sp>
        <p:nvSpPr>
          <p:cNvPr id="3" name="Espace réservé du texte 2"/>
          <p:cNvSpPr>
            <a:spLocks noGrp="1"/>
          </p:cNvSpPr>
          <p:nvPr>
            <p:ph type="body" idx="1"/>
          </p:nvPr>
        </p:nvSpPr>
        <p:spPr>
          <a:xfrm>
            <a:off x="719138" y="1306871"/>
            <a:ext cx="7921314" cy="3257192"/>
          </a:xfrm>
          <a:prstGeom prst="rect">
            <a:avLst/>
          </a:prstGeom>
        </p:spPr>
        <p:txBody>
          <a:bodyPr vert="horz" lIns="87916" tIns="43957" rIns="87916" bIns="43957"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US" noProof="0" dirty="0"/>
          </a:p>
        </p:txBody>
      </p:sp>
      <p:sp>
        <p:nvSpPr>
          <p:cNvPr id="18" name="Espace réservé du numéro de diapositive 5"/>
          <p:cNvSpPr txBox="1">
            <a:spLocks/>
          </p:cNvSpPr>
          <p:nvPr/>
        </p:nvSpPr>
        <p:spPr>
          <a:xfrm>
            <a:off x="0" y="4803998"/>
            <a:ext cx="395536" cy="360040"/>
          </a:xfrm>
          <a:prstGeom prst="rect">
            <a:avLst/>
          </a:prstGeom>
        </p:spPr>
        <p:txBody>
          <a:bodyPr lIns="87916" tIns="43957" rIns="87916" bIns="43957" anchor="ctr"/>
          <a:lstStyle>
            <a:lvl1pPr>
              <a:defRPr sz="1000">
                <a:latin typeface="Arial" pitchFamily="34" charset="0"/>
                <a:cs typeface="Arial" pitchFamily="34" charset="0"/>
              </a:defRPr>
            </a:lvl1pPr>
          </a:lstStyle>
          <a:p>
            <a:pPr marL="0" marR="0" lvl="0" indent="0" algn="ctr" defTabSz="879152" rtl="0" eaLnBrk="1" fontAlgn="auto" latinLnBrk="0" hangingPunct="1">
              <a:lnSpc>
                <a:spcPct val="100000"/>
              </a:lnSpc>
              <a:spcBef>
                <a:spcPts val="0"/>
              </a:spcBef>
              <a:spcAft>
                <a:spcPts val="0"/>
              </a:spcAft>
              <a:buClrTx/>
              <a:buSzTx/>
              <a:buFontTx/>
              <a:buNone/>
              <a:tabLst/>
              <a:defRPr/>
            </a:pPr>
            <a:fld id="{77E95206-EC0C-43EF-8E7D-2BA7BDFE308A}" type="slidenum">
              <a:rPr kumimoji="0" lang="en-US" sz="900" b="0" i="0" u="none" strike="noStrike" kern="1200" cap="none" spc="0" normalizeH="0" baseline="0" noProof="0" smtClean="0">
                <a:ln>
                  <a:noFill/>
                </a:ln>
                <a:solidFill>
                  <a:schemeClr val="tx1"/>
                </a:solidFill>
                <a:effectLst/>
                <a:uLnTx/>
                <a:uFillTx/>
                <a:latin typeface="Arial" pitchFamily="34" charset="0"/>
                <a:ea typeface="+mn-ea"/>
                <a:cs typeface="Arial" pitchFamily="34" charset="0"/>
              </a:rPr>
              <a:pPr marL="0" marR="0" lvl="0" indent="0" algn="ctr" defTabSz="879152"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a:ln>
                <a:noFill/>
              </a:ln>
              <a:solidFill>
                <a:schemeClr val="tx1"/>
              </a:solidFill>
              <a:effectLst/>
              <a:uLnTx/>
              <a:uFillTx/>
              <a:latin typeface="Arial" pitchFamily="34" charset="0"/>
              <a:ea typeface="+mn-ea"/>
              <a:cs typeface="Arial" pitchFamily="34" charset="0"/>
            </a:endParaRPr>
          </a:p>
        </p:txBody>
      </p:sp>
      <p:sp>
        <p:nvSpPr>
          <p:cNvPr id="6" name="TextBox 5"/>
          <p:cNvSpPr txBox="1"/>
          <p:nvPr/>
        </p:nvSpPr>
        <p:spPr>
          <a:xfrm rot="16200000">
            <a:off x="-2430000" y="2488561"/>
            <a:ext cx="5158228" cy="181106"/>
          </a:xfrm>
          <a:prstGeom prst="rect">
            <a:avLst/>
          </a:prstGeom>
          <a:noFill/>
        </p:spPr>
        <p:txBody>
          <a:bodyPr wrap="square" lIns="87916" tIns="43957" rIns="87916" bIns="43957"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600" b="1" i="0" cap="none" spc="0" dirty="0">
                <a:ln>
                  <a:noFill/>
                </a:ln>
                <a:solidFill>
                  <a:srgbClr val="C79316"/>
                </a:solidFill>
                <a:effectLst/>
                <a:latin typeface="Arial Narrow" pitchFamily="34" charset="0"/>
                <a:cs typeface="Arial" pitchFamily="34" charset="0"/>
              </a:rPr>
              <a:t>3DS.COM/GEOVIA</a:t>
            </a:r>
            <a:r>
              <a:rPr lang="en-US" sz="600" b="0" cap="none" spc="0" baseline="0" dirty="0">
                <a:ln>
                  <a:noFill/>
                </a:ln>
                <a:solidFill>
                  <a:srgbClr val="C79316"/>
                </a:solidFill>
                <a:effectLst/>
                <a:latin typeface="Arial Narrow" pitchFamily="34" charset="0"/>
                <a:cs typeface="Arial" pitchFamily="34" charset="0"/>
              </a:rPr>
              <a:t> </a:t>
            </a:r>
            <a:r>
              <a:rPr lang="en-US" sz="600" b="0" cap="none" spc="0" dirty="0">
                <a:ln>
                  <a:noFill/>
                </a:ln>
                <a:solidFill>
                  <a:srgbClr val="005386"/>
                </a:solidFill>
                <a:effectLst/>
                <a:latin typeface="Arial Narrow" pitchFamily="34" charset="0"/>
                <a:cs typeface="Arial" pitchFamily="34" charset="0"/>
              </a:rPr>
              <a:t>© </a:t>
            </a:r>
            <a:r>
              <a:rPr lang="en-US" sz="600" b="0" cap="none" spc="0" dirty="0" err="1">
                <a:ln>
                  <a:noFill/>
                </a:ln>
                <a:solidFill>
                  <a:srgbClr val="005386"/>
                </a:solidFill>
                <a:effectLst/>
                <a:latin typeface="Arial Narrow" pitchFamily="34" charset="0"/>
                <a:cs typeface="Arial" pitchFamily="34" charset="0"/>
              </a:rPr>
              <a:t>Dassault</a:t>
            </a:r>
            <a:r>
              <a:rPr lang="en-US" sz="600" b="0" cap="none" spc="0" dirty="0">
                <a:ln>
                  <a:noFill/>
                </a:ln>
                <a:solidFill>
                  <a:srgbClr val="005386"/>
                </a:solidFill>
                <a:effectLst/>
                <a:latin typeface="Arial Narrow" pitchFamily="34" charset="0"/>
                <a:cs typeface="Arial" pitchFamily="34" charset="0"/>
              </a:rPr>
              <a:t> </a:t>
            </a:r>
            <a:r>
              <a:rPr lang="en-US" sz="600" b="0" cap="none" spc="0" dirty="0" err="1">
                <a:ln>
                  <a:noFill/>
                </a:ln>
                <a:solidFill>
                  <a:srgbClr val="005386"/>
                </a:solidFill>
                <a:effectLst/>
                <a:latin typeface="Arial Narrow" pitchFamily="34" charset="0"/>
                <a:cs typeface="Arial" pitchFamily="34" charset="0"/>
              </a:rPr>
              <a:t>Systèmes</a:t>
            </a:r>
            <a:r>
              <a:rPr lang="en-US" sz="600" b="0" cap="none" spc="0" dirty="0">
                <a:ln>
                  <a:noFill/>
                </a:ln>
                <a:solidFill>
                  <a:srgbClr val="005386"/>
                </a:solidFill>
                <a:effectLst/>
                <a:latin typeface="Arial Narrow" pitchFamily="34" charset="0"/>
                <a:cs typeface="Arial" pitchFamily="34" charset="0"/>
              </a:rPr>
              <a:t> | </a:t>
            </a:r>
            <a:r>
              <a:rPr lang="en-US" sz="600" b="0" cap="none" spc="0" noProof="0" dirty="0">
                <a:ln>
                  <a:noFill/>
                </a:ln>
                <a:solidFill>
                  <a:srgbClr val="005386"/>
                </a:solidFill>
                <a:effectLst/>
                <a:latin typeface="Arial Narrow" pitchFamily="34" charset="0"/>
                <a:cs typeface="Arial" pitchFamily="34" charset="0"/>
              </a:rPr>
              <a:t>Confidential</a:t>
            </a:r>
            <a:r>
              <a:rPr lang="en-US" sz="600" b="0" cap="none" spc="0" dirty="0">
                <a:ln>
                  <a:noFill/>
                </a:ln>
                <a:solidFill>
                  <a:srgbClr val="005386"/>
                </a:solidFill>
                <a:effectLst/>
                <a:latin typeface="Arial Narrow" pitchFamily="34" charset="0"/>
                <a:cs typeface="Arial" pitchFamily="34" charset="0"/>
              </a:rPr>
              <a:t> Information | </a:t>
            </a:r>
            <a:fld id="{7932CEB9-7706-4840-A8AE-48D24CB336EF}" type="datetimeFigureOut">
              <a:rPr lang="en-US" sz="600" b="0" cap="none" spc="0" smtClean="0">
                <a:ln>
                  <a:noFill/>
                </a:ln>
                <a:solidFill>
                  <a:srgbClr val="005386"/>
                </a:solidFill>
                <a:effectLst/>
                <a:latin typeface="Arial Narrow" pitchFamily="34" charset="0"/>
                <a:cs typeface="Arial" pitchFamily="34" charset="0"/>
              </a:rPr>
              <a:pPr algn="ctr"/>
              <a:t>11/8/2020</a:t>
            </a:fld>
            <a:r>
              <a:rPr lang="en-US" sz="600" b="0" cap="none" spc="0" dirty="0">
                <a:ln>
                  <a:noFill/>
                </a:ln>
                <a:solidFill>
                  <a:srgbClr val="005386"/>
                </a:solidFill>
                <a:effectLst/>
                <a:latin typeface="Arial Narrow" pitchFamily="34" charset="0"/>
                <a:cs typeface="Arial" pitchFamily="34" charset="0"/>
              </a:rPr>
              <a:t> | ref.: 3DS_Document_2015</a:t>
            </a:r>
          </a:p>
        </p:txBody>
      </p:sp>
      <p:pic>
        <p:nvPicPr>
          <p:cNvPr id="9" name="Picture 8"/>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959820" y="4719511"/>
            <a:ext cx="2645445" cy="243820"/>
          </a:xfrm>
          <a:prstGeom prst="rect">
            <a:avLst/>
          </a:prstGeom>
        </p:spPr>
      </p:pic>
      <p:pic>
        <p:nvPicPr>
          <p:cNvPr id="11" name="Picture 10" descr="GEOVIA_Logotype_RGB_Copper.png"/>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486974" y="4713514"/>
            <a:ext cx="992155" cy="228600"/>
          </a:xfrm>
          <a:prstGeom prst="rect">
            <a:avLst/>
          </a:prstGeom>
        </p:spPr>
      </p:pic>
    </p:spTree>
    <p:extLst>
      <p:ext uri="{BB962C8B-B14F-4D97-AF65-F5344CB8AC3E}">
        <p14:creationId xmlns:p14="http://schemas.microsoft.com/office/powerpoint/2010/main" val="2818415307"/>
      </p:ext>
    </p:extLst>
  </p:cSld>
  <p:clrMap bg1="lt1" tx1="dk1" bg2="lt2" tx2="dk2" accent1="accent1" accent2="accent2" accent3="accent3" accent4="accent4" accent5="accent5" accent6="accent6" hlink="hlink" folHlink="folHlink"/>
  <p:sldLayoutIdLst>
    <p:sldLayoutId id="2147483871" r:id="rId1"/>
    <p:sldLayoutId id="2147483872" r:id="rId2"/>
    <p:sldLayoutId id="2147483873" r:id="rId3"/>
    <p:sldLayoutId id="2147483874" r:id="rId4"/>
    <p:sldLayoutId id="2147483875" r:id="rId5"/>
    <p:sldLayoutId id="2147483876" r:id="rId6"/>
    <p:sldLayoutId id="2147483877" r:id="rId7"/>
    <p:sldLayoutId id="2147483878" r:id="rId8"/>
    <p:sldLayoutId id="2147483879" r:id="rId9"/>
    <p:sldLayoutId id="2147483880" r:id="rId10"/>
    <p:sldLayoutId id="2147483881" r:id="rId11"/>
  </p:sldLayoutIdLst>
  <p:txStyles>
    <p:titleStyle>
      <a:lvl1pPr algn="l" defTabSz="879152" rtl="0" eaLnBrk="1" latinLnBrk="0" hangingPunct="1">
        <a:spcBef>
          <a:spcPct val="0"/>
        </a:spcBef>
        <a:buNone/>
        <a:defRPr lang="en-US" sz="3200" b="0" i="0" kern="1200" spc="0" baseline="0" noProof="0" dirty="0">
          <a:solidFill>
            <a:schemeClr val="tx1"/>
          </a:solidFill>
          <a:effectLst/>
          <a:latin typeface="+mj-lt"/>
          <a:ea typeface="+mj-ea"/>
          <a:cs typeface="3ds Condensed"/>
        </a:defRPr>
      </a:lvl1pPr>
    </p:titleStyle>
    <p:bodyStyle>
      <a:lvl1pPr marL="228600" indent="-228600" algn="l" defTabSz="879152" rtl="0" eaLnBrk="1" latinLnBrk="0" hangingPunct="1">
        <a:lnSpc>
          <a:spcPct val="100000"/>
        </a:lnSpc>
        <a:spcBef>
          <a:spcPts val="800"/>
        </a:spcBef>
        <a:buClr>
          <a:schemeClr val="tx1"/>
        </a:buClr>
        <a:buSzPct val="80000"/>
        <a:buFont typeface="Wingdings 3" panose="05040102010807070707" pitchFamily="18" charset="2"/>
        <a:buChar char="u"/>
        <a:defRPr sz="2000" b="0" i="0" kern="900" spc="0">
          <a:solidFill>
            <a:schemeClr val="tx1"/>
          </a:solidFill>
          <a:latin typeface="+mn-lt"/>
          <a:ea typeface="+mn-ea"/>
          <a:cs typeface="3ds Light"/>
        </a:defRPr>
      </a:lvl1pPr>
      <a:lvl2pPr marL="400050" marR="0" indent="-176213" algn="l" defTabSz="879152" rtl="0" eaLnBrk="1" fontAlgn="auto" latinLnBrk="0" hangingPunct="1">
        <a:lnSpc>
          <a:spcPct val="100000"/>
        </a:lnSpc>
        <a:spcBef>
          <a:spcPts val="600"/>
        </a:spcBef>
        <a:spcAft>
          <a:spcPts val="0"/>
        </a:spcAft>
        <a:buClr>
          <a:schemeClr val="tx1"/>
        </a:buClr>
        <a:buSzPct val="75000"/>
        <a:buFont typeface="Wingdings 3" panose="05040102010807070707" pitchFamily="18" charset="2"/>
        <a:buChar char="w"/>
        <a:tabLst/>
        <a:defRPr sz="1800" b="0" i="0" kern="900" spc="0" baseline="0">
          <a:solidFill>
            <a:schemeClr val="tx1"/>
          </a:solidFill>
          <a:latin typeface="+mn-lt"/>
          <a:ea typeface="+mn-ea"/>
          <a:cs typeface="3ds Light"/>
        </a:defRPr>
      </a:lvl2pPr>
      <a:lvl3pPr marL="628650" marR="0" indent="-158750" algn="l" defTabSz="879152" rtl="0" eaLnBrk="1" fontAlgn="auto" latinLnBrk="0" hangingPunct="1">
        <a:lnSpc>
          <a:spcPct val="100000"/>
        </a:lnSpc>
        <a:spcBef>
          <a:spcPts val="400"/>
        </a:spcBef>
        <a:spcAft>
          <a:spcPts val="0"/>
        </a:spcAft>
        <a:buClr>
          <a:schemeClr val="tx1"/>
        </a:buClr>
        <a:buSzPct val="60000"/>
        <a:buFont typeface="Wingdings 3" panose="05040102010807070707" pitchFamily="18" charset="2"/>
        <a:buChar char="u"/>
        <a:tabLst/>
        <a:defRPr sz="1600" b="0" i="0" kern="900" spc="0">
          <a:solidFill>
            <a:schemeClr val="tx1"/>
          </a:solidFill>
          <a:latin typeface="+mn-lt"/>
          <a:ea typeface="+mn-ea"/>
          <a:cs typeface="3ds Light"/>
        </a:defRPr>
      </a:lvl3pPr>
      <a:lvl4pPr marL="857250" indent="-179388" algn="l" defTabSz="879152" rtl="0" eaLnBrk="1" latinLnBrk="0" hangingPunct="1">
        <a:lnSpc>
          <a:spcPct val="100000"/>
        </a:lnSpc>
        <a:spcBef>
          <a:spcPts val="400"/>
        </a:spcBef>
        <a:buClr>
          <a:schemeClr val="tx1"/>
        </a:buClr>
        <a:buSzPct val="60000"/>
        <a:buFont typeface="Wingdings 3" panose="05040102010807070707" pitchFamily="18" charset="2"/>
        <a:buChar char="w"/>
        <a:defRPr sz="1400" b="0" i="0" kern="900" spc="-70">
          <a:solidFill>
            <a:schemeClr val="tx1"/>
          </a:solidFill>
          <a:latin typeface="+mn-lt"/>
          <a:ea typeface="+mn-ea"/>
          <a:cs typeface="3ds Light"/>
        </a:defRPr>
      </a:lvl4pPr>
      <a:lvl5pPr marL="914400" indent="0" algn="l" defTabSz="1028700" rtl="0" eaLnBrk="1" latinLnBrk="0" hangingPunct="1">
        <a:lnSpc>
          <a:spcPct val="100000"/>
        </a:lnSpc>
        <a:spcBef>
          <a:spcPts val="300"/>
        </a:spcBef>
        <a:buFont typeface="Arial"/>
        <a:buNone/>
        <a:defRPr sz="1200" b="0" i="0" kern="1200" baseline="0">
          <a:solidFill>
            <a:schemeClr val="tx1"/>
          </a:solidFill>
          <a:latin typeface="+mn-lt"/>
          <a:ea typeface="+mn-ea"/>
          <a:cs typeface="3ds Light"/>
        </a:defRPr>
      </a:lvl5pPr>
      <a:lvl6pPr marL="2417668" indent="-219788" algn="l" defTabSz="87915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857243" indent="-219788" algn="l" defTabSz="87915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296819" indent="-219788" algn="l" defTabSz="87915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736395" indent="-219788" algn="l" defTabSz="87915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879152" rtl="0" eaLnBrk="1" latinLnBrk="0" hangingPunct="1">
        <a:defRPr sz="1700" kern="1200">
          <a:solidFill>
            <a:schemeClr val="tx1"/>
          </a:solidFill>
          <a:latin typeface="+mn-lt"/>
          <a:ea typeface="+mn-ea"/>
          <a:cs typeface="+mn-cs"/>
        </a:defRPr>
      </a:lvl1pPr>
      <a:lvl2pPr marL="439576" algn="l" defTabSz="879152" rtl="0" eaLnBrk="1" latinLnBrk="0" hangingPunct="1">
        <a:defRPr sz="1700" kern="1200">
          <a:solidFill>
            <a:schemeClr val="tx1"/>
          </a:solidFill>
          <a:latin typeface="+mn-lt"/>
          <a:ea typeface="+mn-ea"/>
          <a:cs typeface="+mn-cs"/>
        </a:defRPr>
      </a:lvl2pPr>
      <a:lvl3pPr marL="879152" algn="l" defTabSz="879152" rtl="0" eaLnBrk="1" latinLnBrk="0" hangingPunct="1">
        <a:defRPr sz="1700" kern="1200">
          <a:solidFill>
            <a:schemeClr val="tx1"/>
          </a:solidFill>
          <a:latin typeface="+mn-lt"/>
          <a:ea typeface="+mn-ea"/>
          <a:cs typeface="+mn-cs"/>
        </a:defRPr>
      </a:lvl3pPr>
      <a:lvl4pPr marL="1318728" algn="l" defTabSz="879152" rtl="0" eaLnBrk="1" latinLnBrk="0" hangingPunct="1">
        <a:defRPr sz="1700" kern="1200">
          <a:solidFill>
            <a:schemeClr val="tx1"/>
          </a:solidFill>
          <a:latin typeface="+mn-lt"/>
          <a:ea typeface="+mn-ea"/>
          <a:cs typeface="+mn-cs"/>
        </a:defRPr>
      </a:lvl4pPr>
      <a:lvl5pPr marL="1758303" algn="l" defTabSz="879152" rtl="0" eaLnBrk="1" latinLnBrk="0" hangingPunct="1">
        <a:defRPr sz="1700" kern="1200">
          <a:solidFill>
            <a:schemeClr val="tx1"/>
          </a:solidFill>
          <a:latin typeface="+mn-lt"/>
          <a:ea typeface="+mn-ea"/>
          <a:cs typeface="+mn-cs"/>
        </a:defRPr>
      </a:lvl5pPr>
      <a:lvl6pPr marL="2197879" algn="l" defTabSz="879152" rtl="0" eaLnBrk="1" latinLnBrk="0" hangingPunct="1">
        <a:defRPr sz="1700" kern="1200">
          <a:solidFill>
            <a:schemeClr val="tx1"/>
          </a:solidFill>
          <a:latin typeface="+mn-lt"/>
          <a:ea typeface="+mn-ea"/>
          <a:cs typeface="+mn-cs"/>
        </a:defRPr>
      </a:lvl6pPr>
      <a:lvl7pPr marL="2637455" algn="l" defTabSz="879152" rtl="0" eaLnBrk="1" latinLnBrk="0" hangingPunct="1">
        <a:defRPr sz="1700" kern="1200">
          <a:solidFill>
            <a:schemeClr val="tx1"/>
          </a:solidFill>
          <a:latin typeface="+mn-lt"/>
          <a:ea typeface="+mn-ea"/>
          <a:cs typeface="+mn-cs"/>
        </a:defRPr>
      </a:lvl7pPr>
      <a:lvl8pPr marL="3077031" algn="l" defTabSz="879152" rtl="0" eaLnBrk="1" latinLnBrk="0" hangingPunct="1">
        <a:defRPr sz="1700" kern="1200">
          <a:solidFill>
            <a:schemeClr val="tx1"/>
          </a:solidFill>
          <a:latin typeface="+mn-lt"/>
          <a:ea typeface="+mn-ea"/>
          <a:cs typeface="+mn-cs"/>
        </a:defRPr>
      </a:lvl8pPr>
      <a:lvl9pPr marL="3516607" algn="l" defTabSz="879152" rtl="0" eaLnBrk="1" latinLnBrk="0" hangingPunct="1">
        <a:defRPr sz="17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880">
          <p15:clr>
            <a:srgbClr val="F26B43"/>
          </p15:clr>
        </p15:guide>
        <p15:guide id="2" orient="horz" pos="1620">
          <p15:clr>
            <a:srgbClr val="F26B43"/>
          </p15:clr>
        </p15:guide>
        <p15:guide id="3" pos="453">
          <p15:clr>
            <a:srgbClr val="F26B43"/>
          </p15:clr>
        </p15:guide>
        <p15:guide id="4" pos="5451">
          <p15:clr>
            <a:srgbClr val="F26B43"/>
          </p15:clr>
        </p15:guide>
        <p15:guide id="5" orient="horz" pos="226">
          <p15:clr>
            <a:srgbClr val="F26B43"/>
          </p15:clr>
        </p15:guide>
        <p15:guide id="6" orient="horz" pos="2875">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a:xfrm>
            <a:off x="1347107" y="4563836"/>
            <a:ext cx="7796893" cy="579664"/>
          </a:xfrm>
          <a:prstGeom prst="rect">
            <a:avLst/>
          </a:prstGeom>
          <a:gradFill flip="none" rotWithShape="1">
            <a:gsLst>
              <a:gs pos="9000">
                <a:schemeClr val="bg1"/>
              </a:gs>
              <a:gs pos="60000">
                <a:schemeClr val="accent1"/>
              </a:gs>
              <a:gs pos="100000">
                <a:schemeClr val="accent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EXALEAD_Logotype_RGB_Blue.png"/>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488306" y="4713514"/>
            <a:ext cx="1166327" cy="228600"/>
          </a:xfrm>
          <a:prstGeom prst="rect">
            <a:avLst/>
          </a:prstGeom>
        </p:spPr>
      </p:pic>
      <p:sp>
        <p:nvSpPr>
          <p:cNvPr id="2" name="Espace réservé du titre 1"/>
          <p:cNvSpPr>
            <a:spLocks noGrp="1"/>
          </p:cNvSpPr>
          <p:nvPr>
            <p:ph type="title"/>
          </p:nvPr>
        </p:nvSpPr>
        <p:spPr>
          <a:xfrm>
            <a:off x="719572" y="361747"/>
            <a:ext cx="7920880" cy="374073"/>
          </a:xfrm>
          <a:prstGeom prst="rect">
            <a:avLst/>
          </a:prstGeom>
        </p:spPr>
        <p:txBody>
          <a:bodyPr vert="horz" lIns="87916" tIns="43957" rIns="87916" bIns="43957" rtlCol="0" anchor="ctr">
            <a:noAutofit/>
          </a:bodyPr>
          <a:lstStyle/>
          <a:p>
            <a:r>
              <a:rPr lang="en-US" noProof="0" dirty="0"/>
              <a:t>Main Title</a:t>
            </a:r>
          </a:p>
        </p:txBody>
      </p:sp>
      <p:sp>
        <p:nvSpPr>
          <p:cNvPr id="3" name="Espace réservé du texte 2"/>
          <p:cNvSpPr>
            <a:spLocks noGrp="1"/>
          </p:cNvSpPr>
          <p:nvPr>
            <p:ph type="body" idx="1"/>
          </p:nvPr>
        </p:nvSpPr>
        <p:spPr>
          <a:xfrm>
            <a:off x="719138" y="1306871"/>
            <a:ext cx="7921314" cy="3257192"/>
          </a:xfrm>
          <a:prstGeom prst="rect">
            <a:avLst/>
          </a:prstGeom>
        </p:spPr>
        <p:txBody>
          <a:bodyPr vert="horz" lIns="87916" tIns="43957" rIns="87916" bIns="43957"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US" noProof="0" dirty="0"/>
          </a:p>
        </p:txBody>
      </p:sp>
      <p:sp>
        <p:nvSpPr>
          <p:cNvPr id="18" name="Espace réservé du numéro de diapositive 5"/>
          <p:cNvSpPr txBox="1">
            <a:spLocks/>
          </p:cNvSpPr>
          <p:nvPr/>
        </p:nvSpPr>
        <p:spPr>
          <a:xfrm>
            <a:off x="0" y="4803998"/>
            <a:ext cx="395536" cy="360040"/>
          </a:xfrm>
          <a:prstGeom prst="rect">
            <a:avLst/>
          </a:prstGeom>
        </p:spPr>
        <p:txBody>
          <a:bodyPr lIns="87916" tIns="43957" rIns="87916" bIns="43957" anchor="ctr"/>
          <a:lstStyle>
            <a:lvl1pPr>
              <a:defRPr sz="1000">
                <a:latin typeface="Arial" pitchFamily="34" charset="0"/>
                <a:cs typeface="Arial" pitchFamily="34" charset="0"/>
              </a:defRPr>
            </a:lvl1pPr>
          </a:lstStyle>
          <a:p>
            <a:pPr marL="0" marR="0" lvl="0" indent="0" algn="ctr" defTabSz="879152" rtl="0" eaLnBrk="1" fontAlgn="auto" latinLnBrk="0" hangingPunct="1">
              <a:lnSpc>
                <a:spcPct val="100000"/>
              </a:lnSpc>
              <a:spcBef>
                <a:spcPts val="0"/>
              </a:spcBef>
              <a:spcAft>
                <a:spcPts val="0"/>
              </a:spcAft>
              <a:buClrTx/>
              <a:buSzTx/>
              <a:buFontTx/>
              <a:buNone/>
              <a:tabLst/>
              <a:defRPr/>
            </a:pPr>
            <a:fld id="{77E95206-EC0C-43EF-8E7D-2BA7BDFE308A}" type="slidenum">
              <a:rPr kumimoji="0" lang="en-US" sz="900" b="0" i="0" u="none" strike="noStrike" kern="1200" cap="none" spc="0" normalizeH="0" baseline="0" noProof="0" smtClean="0">
                <a:ln>
                  <a:noFill/>
                </a:ln>
                <a:solidFill>
                  <a:schemeClr val="tx1"/>
                </a:solidFill>
                <a:effectLst/>
                <a:uLnTx/>
                <a:uFillTx/>
                <a:latin typeface="Arial" pitchFamily="34" charset="0"/>
                <a:ea typeface="+mn-ea"/>
                <a:cs typeface="Arial" pitchFamily="34" charset="0"/>
              </a:rPr>
              <a:pPr marL="0" marR="0" lvl="0" indent="0" algn="ctr" defTabSz="879152"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a:ln>
                <a:noFill/>
              </a:ln>
              <a:solidFill>
                <a:schemeClr val="tx1"/>
              </a:solidFill>
              <a:effectLst/>
              <a:uLnTx/>
              <a:uFillTx/>
              <a:latin typeface="Arial" pitchFamily="34" charset="0"/>
              <a:ea typeface="+mn-ea"/>
              <a:cs typeface="Arial" pitchFamily="34" charset="0"/>
            </a:endParaRPr>
          </a:p>
        </p:txBody>
      </p:sp>
      <p:sp>
        <p:nvSpPr>
          <p:cNvPr id="6" name="TextBox 5"/>
          <p:cNvSpPr txBox="1"/>
          <p:nvPr/>
        </p:nvSpPr>
        <p:spPr>
          <a:xfrm rot="16200000">
            <a:off x="-2430000" y="2488561"/>
            <a:ext cx="5158228" cy="181106"/>
          </a:xfrm>
          <a:prstGeom prst="rect">
            <a:avLst/>
          </a:prstGeom>
          <a:noFill/>
        </p:spPr>
        <p:txBody>
          <a:bodyPr wrap="square" lIns="87916" tIns="43957" rIns="87916" bIns="43957"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600" b="1" i="0" cap="none" spc="0" dirty="0">
                <a:ln>
                  <a:noFill/>
                </a:ln>
                <a:solidFill>
                  <a:srgbClr val="0077C8"/>
                </a:solidFill>
                <a:effectLst/>
                <a:latin typeface="Arial Narrow" pitchFamily="34" charset="0"/>
                <a:cs typeface="Arial" pitchFamily="34" charset="0"/>
              </a:rPr>
              <a:t>3DS.COM/EXALEAD </a:t>
            </a:r>
            <a:r>
              <a:rPr lang="en-US" sz="600" b="0" cap="none" spc="0" dirty="0">
                <a:ln>
                  <a:noFill/>
                </a:ln>
                <a:solidFill>
                  <a:srgbClr val="005386"/>
                </a:solidFill>
                <a:effectLst/>
                <a:latin typeface="Arial Narrow" pitchFamily="34" charset="0"/>
                <a:cs typeface="Arial" pitchFamily="34" charset="0"/>
              </a:rPr>
              <a:t>© </a:t>
            </a:r>
            <a:r>
              <a:rPr lang="en-US" sz="600" b="0" cap="none" spc="0" dirty="0" err="1">
                <a:ln>
                  <a:noFill/>
                </a:ln>
                <a:solidFill>
                  <a:srgbClr val="005386"/>
                </a:solidFill>
                <a:effectLst/>
                <a:latin typeface="Arial Narrow" pitchFamily="34" charset="0"/>
                <a:cs typeface="Arial" pitchFamily="34" charset="0"/>
              </a:rPr>
              <a:t>Dassault</a:t>
            </a:r>
            <a:r>
              <a:rPr lang="en-US" sz="600" b="0" cap="none" spc="0" dirty="0">
                <a:ln>
                  <a:noFill/>
                </a:ln>
                <a:solidFill>
                  <a:srgbClr val="005386"/>
                </a:solidFill>
                <a:effectLst/>
                <a:latin typeface="Arial Narrow" pitchFamily="34" charset="0"/>
                <a:cs typeface="Arial" pitchFamily="34" charset="0"/>
              </a:rPr>
              <a:t> </a:t>
            </a:r>
            <a:r>
              <a:rPr lang="en-US" sz="600" b="0" cap="none" spc="0" dirty="0" err="1">
                <a:ln>
                  <a:noFill/>
                </a:ln>
                <a:solidFill>
                  <a:srgbClr val="005386"/>
                </a:solidFill>
                <a:effectLst/>
                <a:latin typeface="Arial Narrow" pitchFamily="34" charset="0"/>
                <a:cs typeface="Arial" pitchFamily="34" charset="0"/>
              </a:rPr>
              <a:t>Systèmes</a:t>
            </a:r>
            <a:r>
              <a:rPr lang="en-US" sz="600" b="0" cap="none" spc="0" dirty="0">
                <a:ln>
                  <a:noFill/>
                </a:ln>
                <a:solidFill>
                  <a:srgbClr val="005386"/>
                </a:solidFill>
                <a:effectLst/>
                <a:latin typeface="Arial Narrow" pitchFamily="34" charset="0"/>
                <a:cs typeface="Arial" pitchFamily="34" charset="0"/>
              </a:rPr>
              <a:t> | </a:t>
            </a:r>
            <a:r>
              <a:rPr lang="en-US" sz="600" b="0" cap="none" spc="0" noProof="0" dirty="0">
                <a:ln>
                  <a:noFill/>
                </a:ln>
                <a:solidFill>
                  <a:srgbClr val="005386"/>
                </a:solidFill>
                <a:effectLst/>
                <a:latin typeface="Arial Narrow" pitchFamily="34" charset="0"/>
                <a:cs typeface="Arial" pitchFamily="34" charset="0"/>
              </a:rPr>
              <a:t>Confidential</a:t>
            </a:r>
            <a:r>
              <a:rPr lang="en-US" sz="600" b="0" cap="none" spc="0" dirty="0">
                <a:ln>
                  <a:noFill/>
                </a:ln>
                <a:solidFill>
                  <a:srgbClr val="005386"/>
                </a:solidFill>
                <a:effectLst/>
                <a:latin typeface="Arial Narrow" pitchFamily="34" charset="0"/>
                <a:cs typeface="Arial" pitchFamily="34" charset="0"/>
              </a:rPr>
              <a:t> Information | </a:t>
            </a:r>
            <a:fld id="{7932CEB9-7706-4840-A8AE-48D24CB336EF}" type="datetimeFigureOut">
              <a:rPr lang="en-US" sz="600" b="0" cap="none" spc="0" smtClean="0">
                <a:ln>
                  <a:noFill/>
                </a:ln>
                <a:solidFill>
                  <a:srgbClr val="005386"/>
                </a:solidFill>
                <a:effectLst/>
                <a:latin typeface="Arial Narrow" pitchFamily="34" charset="0"/>
                <a:cs typeface="Arial" pitchFamily="34" charset="0"/>
              </a:rPr>
              <a:pPr algn="ctr"/>
              <a:t>11/8/2020</a:t>
            </a:fld>
            <a:r>
              <a:rPr lang="en-US" sz="600" b="0" cap="none" spc="0" dirty="0">
                <a:ln>
                  <a:noFill/>
                </a:ln>
                <a:solidFill>
                  <a:srgbClr val="005386"/>
                </a:solidFill>
                <a:effectLst/>
                <a:latin typeface="Arial Narrow" pitchFamily="34" charset="0"/>
                <a:cs typeface="Arial" pitchFamily="34" charset="0"/>
              </a:rPr>
              <a:t> | ref.: 3DS_Document_2015</a:t>
            </a:r>
          </a:p>
        </p:txBody>
      </p:sp>
      <p:pic>
        <p:nvPicPr>
          <p:cNvPr id="9" name="Picture 8"/>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959820" y="4719511"/>
            <a:ext cx="2645445" cy="243820"/>
          </a:xfrm>
          <a:prstGeom prst="rect">
            <a:avLst/>
          </a:prstGeom>
        </p:spPr>
      </p:pic>
    </p:spTree>
    <p:extLst>
      <p:ext uri="{BB962C8B-B14F-4D97-AF65-F5344CB8AC3E}">
        <p14:creationId xmlns:p14="http://schemas.microsoft.com/office/powerpoint/2010/main" val="319542327"/>
      </p:ext>
    </p:extLst>
  </p:cSld>
  <p:clrMap bg1="lt1" tx1="dk1" bg2="lt2" tx2="dk2" accent1="accent1" accent2="accent2" accent3="accent3" accent4="accent4" accent5="accent5" accent6="accent6" hlink="hlink" folHlink="folHlink"/>
  <p:sldLayoutIdLst>
    <p:sldLayoutId id="2147483883" r:id="rId1"/>
    <p:sldLayoutId id="2147483884" r:id="rId2"/>
    <p:sldLayoutId id="2147483885" r:id="rId3"/>
    <p:sldLayoutId id="2147483886" r:id="rId4"/>
    <p:sldLayoutId id="2147483887" r:id="rId5"/>
    <p:sldLayoutId id="2147483888" r:id="rId6"/>
    <p:sldLayoutId id="2147483889" r:id="rId7"/>
    <p:sldLayoutId id="2147483890" r:id="rId8"/>
    <p:sldLayoutId id="2147483891" r:id="rId9"/>
    <p:sldLayoutId id="2147483892" r:id="rId10"/>
    <p:sldLayoutId id="2147483893" r:id="rId11"/>
  </p:sldLayoutIdLst>
  <p:txStyles>
    <p:titleStyle>
      <a:lvl1pPr algn="l" defTabSz="879152" rtl="0" eaLnBrk="1" latinLnBrk="0" hangingPunct="1">
        <a:spcBef>
          <a:spcPct val="0"/>
        </a:spcBef>
        <a:buNone/>
        <a:defRPr lang="en-US" sz="3200" b="0" i="0" kern="1200" spc="0" baseline="0" noProof="0" dirty="0">
          <a:solidFill>
            <a:schemeClr val="tx1"/>
          </a:solidFill>
          <a:effectLst/>
          <a:latin typeface="+mj-lt"/>
          <a:ea typeface="+mj-ea"/>
          <a:cs typeface="3ds Condensed"/>
        </a:defRPr>
      </a:lvl1pPr>
    </p:titleStyle>
    <p:bodyStyle>
      <a:lvl1pPr marL="228600" indent="-228600" algn="l" defTabSz="879152" rtl="0" eaLnBrk="1" latinLnBrk="0" hangingPunct="1">
        <a:lnSpc>
          <a:spcPct val="100000"/>
        </a:lnSpc>
        <a:spcBef>
          <a:spcPts val="800"/>
        </a:spcBef>
        <a:buClr>
          <a:schemeClr val="tx1"/>
        </a:buClr>
        <a:buSzPct val="80000"/>
        <a:buFont typeface="Wingdings 3" panose="05040102010807070707" pitchFamily="18" charset="2"/>
        <a:buChar char="u"/>
        <a:defRPr sz="2000" b="0" i="0" kern="900" spc="0">
          <a:solidFill>
            <a:schemeClr val="tx1"/>
          </a:solidFill>
          <a:latin typeface="+mn-lt"/>
          <a:ea typeface="+mn-ea"/>
          <a:cs typeface="3ds Light"/>
        </a:defRPr>
      </a:lvl1pPr>
      <a:lvl2pPr marL="400050" marR="0" indent="-176213" algn="l" defTabSz="879152" rtl="0" eaLnBrk="1" fontAlgn="auto" latinLnBrk="0" hangingPunct="1">
        <a:lnSpc>
          <a:spcPct val="100000"/>
        </a:lnSpc>
        <a:spcBef>
          <a:spcPts val="600"/>
        </a:spcBef>
        <a:spcAft>
          <a:spcPts val="0"/>
        </a:spcAft>
        <a:buClr>
          <a:schemeClr val="tx1"/>
        </a:buClr>
        <a:buSzPct val="75000"/>
        <a:buFont typeface="Wingdings 3" panose="05040102010807070707" pitchFamily="18" charset="2"/>
        <a:buChar char="w"/>
        <a:tabLst/>
        <a:defRPr sz="1800" b="0" i="0" kern="900" spc="0" baseline="0">
          <a:solidFill>
            <a:schemeClr val="tx1"/>
          </a:solidFill>
          <a:latin typeface="+mn-lt"/>
          <a:ea typeface="+mn-ea"/>
          <a:cs typeface="3ds Light"/>
        </a:defRPr>
      </a:lvl2pPr>
      <a:lvl3pPr marL="628650" marR="0" indent="-158750" algn="l" defTabSz="879152" rtl="0" eaLnBrk="1" fontAlgn="auto" latinLnBrk="0" hangingPunct="1">
        <a:lnSpc>
          <a:spcPct val="100000"/>
        </a:lnSpc>
        <a:spcBef>
          <a:spcPts val="400"/>
        </a:spcBef>
        <a:spcAft>
          <a:spcPts val="0"/>
        </a:spcAft>
        <a:buClr>
          <a:schemeClr val="tx1"/>
        </a:buClr>
        <a:buSzPct val="60000"/>
        <a:buFont typeface="Wingdings 3" panose="05040102010807070707" pitchFamily="18" charset="2"/>
        <a:buChar char="u"/>
        <a:tabLst/>
        <a:defRPr sz="1600" b="0" i="0" kern="900" spc="0">
          <a:solidFill>
            <a:schemeClr val="tx1"/>
          </a:solidFill>
          <a:latin typeface="+mn-lt"/>
          <a:ea typeface="+mn-ea"/>
          <a:cs typeface="3ds Light"/>
        </a:defRPr>
      </a:lvl3pPr>
      <a:lvl4pPr marL="857250" indent="-179388" algn="l" defTabSz="879152" rtl="0" eaLnBrk="1" latinLnBrk="0" hangingPunct="1">
        <a:lnSpc>
          <a:spcPct val="100000"/>
        </a:lnSpc>
        <a:spcBef>
          <a:spcPts val="400"/>
        </a:spcBef>
        <a:buClr>
          <a:schemeClr val="tx1"/>
        </a:buClr>
        <a:buSzPct val="60000"/>
        <a:buFont typeface="Wingdings 3" panose="05040102010807070707" pitchFamily="18" charset="2"/>
        <a:buChar char="w"/>
        <a:defRPr sz="1400" b="0" i="0" kern="900" spc="-70">
          <a:solidFill>
            <a:schemeClr val="tx1"/>
          </a:solidFill>
          <a:latin typeface="+mn-lt"/>
          <a:ea typeface="+mn-ea"/>
          <a:cs typeface="3ds Light"/>
        </a:defRPr>
      </a:lvl4pPr>
      <a:lvl5pPr marL="914400" indent="0" algn="l" defTabSz="1028700" rtl="0" eaLnBrk="1" latinLnBrk="0" hangingPunct="1">
        <a:lnSpc>
          <a:spcPct val="100000"/>
        </a:lnSpc>
        <a:spcBef>
          <a:spcPts val="300"/>
        </a:spcBef>
        <a:buFont typeface="Arial"/>
        <a:buNone/>
        <a:defRPr sz="1200" b="0" i="0" kern="1200" baseline="0">
          <a:solidFill>
            <a:schemeClr val="tx1"/>
          </a:solidFill>
          <a:latin typeface="+mn-lt"/>
          <a:ea typeface="+mn-ea"/>
          <a:cs typeface="3ds Light"/>
        </a:defRPr>
      </a:lvl5pPr>
      <a:lvl6pPr marL="2417668" indent="-219788" algn="l" defTabSz="87915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857243" indent="-219788" algn="l" defTabSz="87915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296819" indent="-219788" algn="l" defTabSz="87915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736395" indent="-219788" algn="l" defTabSz="87915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879152" rtl="0" eaLnBrk="1" latinLnBrk="0" hangingPunct="1">
        <a:defRPr sz="1700" kern="1200">
          <a:solidFill>
            <a:schemeClr val="tx1"/>
          </a:solidFill>
          <a:latin typeface="+mn-lt"/>
          <a:ea typeface="+mn-ea"/>
          <a:cs typeface="+mn-cs"/>
        </a:defRPr>
      </a:lvl1pPr>
      <a:lvl2pPr marL="439576" algn="l" defTabSz="879152" rtl="0" eaLnBrk="1" latinLnBrk="0" hangingPunct="1">
        <a:defRPr sz="1700" kern="1200">
          <a:solidFill>
            <a:schemeClr val="tx1"/>
          </a:solidFill>
          <a:latin typeface="+mn-lt"/>
          <a:ea typeface="+mn-ea"/>
          <a:cs typeface="+mn-cs"/>
        </a:defRPr>
      </a:lvl2pPr>
      <a:lvl3pPr marL="879152" algn="l" defTabSz="879152" rtl="0" eaLnBrk="1" latinLnBrk="0" hangingPunct="1">
        <a:defRPr sz="1700" kern="1200">
          <a:solidFill>
            <a:schemeClr val="tx1"/>
          </a:solidFill>
          <a:latin typeface="+mn-lt"/>
          <a:ea typeface="+mn-ea"/>
          <a:cs typeface="+mn-cs"/>
        </a:defRPr>
      </a:lvl3pPr>
      <a:lvl4pPr marL="1318728" algn="l" defTabSz="879152" rtl="0" eaLnBrk="1" latinLnBrk="0" hangingPunct="1">
        <a:defRPr sz="1700" kern="1200">
          <a:solidFill>
            <a:schemeClr val="tx1"/>
          </a:solidFill>
          <a:latin typeface="+mn-lt"/>
          <a:ea typeface="+mn-ea"/>
          <a:cs typeface="+mn-cs"/>
        </a:defRPr>
      </a:lvl4pPr>
      <a:lvl5pPr marL="1758303" algn="l" defTabSz="879152" rtl="0" eaLnBrk="1" latinLnBrk="0" hangingPunct="1">
        <a:defRPr sz="1700" kern="1200">
          <a:solidFill>
            <a:schemeClr val="tx1"/>
          </a:solidFill>
          <a:latin typeface="+mn-lt"/>
          <a:ea typeface="+mn-ea"/>
          <a:cs typeface="+mn-cs"/>
        </a:defRPr>
      </a:lvl5pPr>
      <a:lvl6pPr marL="2197879" algn="l" defTabSz="879152" rtl="0" eaLnBrk="1" latinLnBrk="0" hangingPunct="1">
        <a:defRPr sz="1700" kern="1200">
          <a:solidFill>
            <a:schemeClr val="tx1"/>
          </a:solidFill>
          <a:latin typeface="+mn-lt"/>
          <a:ea typeface="+mn-ea"/>
          <a:cs typeface="+mn-cs"/>
        </a:defRPr>
      </a:lvl6pPr>
      <a:lvl7pPr marL="2637455" algn="l" defTabSz="879152" rtl="0" eaLnBrk="1" latinLnBrk="0" hangingPunct="1">
        <a:defRPr sz="1700" kern="1200">
          <a:solidFill>
            <a:schemeClr val="tx1"/>
          </a:solidFill>
          <a:latin typeface="+mn-lt"/>
          <a:ea typeface="+mn-ea"/>
          <a:cs typeface="+mn-cs"/>
        </a:defRPr>
      </a:lvl7pPr>
      <a:lvl8pPr marL="3077031" algn="l" defTabSz="879152" rtl="0" eaLnBrk="1" latinLnBrk="0" hangingPunct="1">
        <a:defRPr sz="1700" kern="1200">
          <a:solidFill>
            <a:schemeClr val="tx1"/>
          </a:solidFill>
          <a:latin typeface="+mn-lt"/>
          <a:ea typeface="+mn-ea"/>
          <a:cs typeface="+mn-cs"/>
        </a:defRPr>
      </a:lvl8pPr>
      <a:lvl9pPr marL="3516607" algn="l" defTabSz="879152" rtl="0" eaLnBrk="1" latinLnBrk="0" hangingPunct="1">
        <a:defRPr sz="17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880">
          <p15:clr>
            <a:srgbClr val="F26B43"/>
          </p15:clr>
        </p15:guide>
        <p15:guide id="2" orient="horz" pos="1620">
          <p15:clr>
            <a:srgbClr val="F26B43"/>
          </p15:clr>
        </p15:guide>
        <p15:guide id="3" pos="453">
          <p15:clr>
            <a:srgbClr val="F26B43"/>
          </p15:clr>
        </p15:guide>
        <p15:guide id="4" pos="5451">
          <p15:clr>
            <a:srgbClr val="F26B43"/>
          </p15:clr>
        </p15:guide>
        <p15:guide id="5" orient="horz" pos="226">
          <p15:clr>
            <a:srgbClr val="F26B43"/>
          </p15:clr>
        </p15:guide>
        <p15:guide id="6" orient="horz" pos="2875">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a:xfrm>
            <a:off x="1347107" y="4563836"/>
            <a:ext cx="7796893" cy="579664"/>
          </a:xfrm>
          <a:prstGeom prst="rect">
            <a:avLst/>
          </a:prstGeom>
          <a:gradFill flip="none" rotWithShape="1">
            <a:gsLst>
              <a:gs pos="9000">
                <a:schemeClr val="bg1"/>
              </a:gs>
              <a:gs pos="60000">
                <a:schemeClr val="accent1"/>
              </a:gs>
              <a:gs pos="100000">
                <a:schemeClr val="accent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Espace réservé du titre 1"/>
          <p:cNvSpPr>
            <a:spLocks noGrp="1"/>
          </p:cNvSpPr>
          <p:nvPr>
            <p:ph type="title"/>
          </p:nvPr>
        </p:nvSpPr>
        <p:spPr>
          <a:xfrm>
            <a:off x="719572" y="361747"/>
            <a:ext cx="7920880" cy="374073"/>
          </a:xfrm>
          <a:prstGeom prst="rect">
            <a:avLst/>
          </a:prstGeom>
        </p:spPr>
        <p:txBody>
          <a:bodyPr vert="horz" lIns="87916" tIns="43957" rIns="87916" bIns="43957" rtlCol="0" anchor="ctr">
            <a:noAutofit/>
          </a:bodyPr>
          <a:lstStyle/>
          <a:p>
            <a:r>
              <a:rPr lang="en-US" noProof="0" dirty="0"/>
              <a:t>Main Title</a:t>
            </a:r>
          </a:p>
        </p:txBody>
      </p:sp>
      <p:sp>
        <p:nvSpPr>
          <p:cNvPr id="3" name="Espace réservé du texte 2"/>
          <p:cNvSpPr>
            <a:spLocks noGrp="1"/>
          </p:cNvSpPr>
          <p:nvPr>
            <p:ph type="body" idx="1"/>
          </p:nvPr>
        </p:nvSpPr>
        <p:spPr>
          <a:xfrm>
            <a:off x="719138" y="1306871"/>
            <a:ext cx="7921314" cy="3257192"/>
          </a:xfrm>
          <a:prstGeom prst="rect">
            <a:avLst/>
          </a:prstGeom>
        </p:spPr>
        <p:txBody>
          <a:bodyPr vert="horz" lIns="87916" tIns="43957" rIns="87916" bIns="43957"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US" noProof="0" dirty="0"/>
          </a:p>
        </p:txBody>
      </p:sp>
      <p:sp>
        <p:nvSpPr>
          <p:cNvPr id="18" name="Espace réservé du numéro de diapositive 5"/>
          <p:cNvSpPr txBox="1">
            <a:spLocks/>
          </p:cNvSpPr>
          <p:nvPr/>
        </p:nvSpPr>
        <p:spPr>
          <a:xfrm>
            <a:off x="0" y="4803998"/>
            <a:ext cx="395536" cy="360040"/>
          </a:xfrm>
          <a:prstGeom prst="rect">
            <a:avLst/>
          </a:prstGeom>
        </p:spPr>
        <p:txBody>
          <a:bodyPr lIns="87916" tIns="43957" rIns="87916" bIns="43957" anchor="ctr"/>
          <a:lstStyle>
            <a:lvl1pPr>
              <a:defRPr sz="1000">
                <a:latin typeface="Arial" pitchFamily="34" charset="0"/>
                <a:cs typeface="Arial" pitchFamily="34" charset="0"/>
              </a:defRPr>
            </a:lvl1pPr>
          </a:lstStyle>
          <a:p>
            <a:pPr marL="0" marR="0" lvl="0" indent="0" algn="ctr" defTabSz="879152" rtl="0" eaLnBrk="1" fontAlgn="auto" latinLnBrk="0" hangingPunct="1">
              <a:lnSpc>
                <a:spcPct val="100000"/>
              </a:lnSpc>
              <a:spcBef>
                <a:spcPts val="0"/>
              </a:spcBef>
              <a:spcAft>
                <a:spcPts val="0"/>
              </a:spcAft>
              <a:buClrTx/>
              <a:buSzTx/>
              <a:buFontTx/>
              <a:buNone/>
              <a:tabLst/>
              <a:defRPr/>
            </a:pPr>
            <a:fld id="{77E95206-EC0C-43EF-8E7D-2BA7BDFE308A}" type="slidenum">
              <a:rPr kumimoji="0" lang="en-US" sz="900" b="0" i="0" u="none" strike="noStrike" kern="1200" cap="none" spc="0" normalizeH="0" baseline="0" noProof="0" smtClean="0">
                <a:ln>
                  <a:noFill/>
                </a:ln>
                <a:solidFill>
                  <a:schemeClr val="tx1"/>
                </a:solidFill>
                <a:effectLst/>
                <a:uLnTx/>
                <a:uFillTx/>
                <a:latin typeface="Arial" pitchFamily="34" charset="0"/>
                <a:ea typeface="+mn-ea"/>
                <a:cs typeface="Arial" pitchFamily="34" charset="0"/>
              </a:rPr>
              <a:pPr marL="0" marR="0" lvl="0" indent="0" algn="ctr" defTabSz="879152"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a:ln>
                <a:noFill/>
              </a:ln>
              <a:solidFill>
                <a:schemeClr val="tx1"/>
              </a:solidFill>
              <a:effectLst/>
              <a:uLnTx/>
              <a:uFillTx/>
              <a:latin typeface="Arial" pitchFamily="34" charset="0"/>
              <a:ea typeface="+mn-ea"/>
              <a:cs typeface="Arial" pitchFamily="34" charset="0"/>
            </a:endParaRPr>
          </a:p>
        </p:txBody>
      </p:sp>
      <p:sp>
        <p:nvSpPr>
          <p:cNvPr id="6" name="TextBox 5"/>
          <p:cNvSpPr txBox="1"/>
          <p:nvPr/>
        </p:nvSpPr>
        <p:spPr>
          <a:xfrm rot="16200000">
            <a:off x="-2430000" y="2488561"/>
            <a:ext cx="5158228" cy="181106"/>
          </a:xfrm>
          <a:prstGeom prst="rect">
            <a:avLst/>
          </a:prstGeom>
          <a:noFill/>
        </p:spPr>
        <p:txBody>
          <a:bodyPr wrap="square" lIns="87916" tIns="43957" rIns="87916" bIns="43957"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600" b="1" i="0" cap="none" spc="0" dirty="0">
                <a:ln>
                  <a:noFill/>
                </a:ln>
                <a:solidFill>
                  <a:srgbClr val="84BD00"/>
                </a:solidFill>
                <a:effectLst/>
                <a:latin typeface="Arial Narrow" pitchFamily="34" charset="0"/>
                <a:cs typeface="Arial" pitchFamily="34" charset="0"/>
              </a:rPr>
              <a:t>3DS.COM/3DVIA</a:t>
            </a:r>
            <a:r>
              <a:rPr lang="en-US" sz="600" b="0" cap="none" spc="0" baseline="0" dirty="0">
                <a:ln>
                  <a:noFill/>
                </a:ln>
                <a:solidFill>
                  <a:srgbClr val="84BD00"/>
                </a:solidFill>
                <a:effectLst/>
                <a:latin typeface="Arial Narrow" pitchFamily="34" charset="0"/>
                <a:cs typeface="Arial" pitchFamily="34" charset="0"/>
              </a:rPr>
              <a:t> </a:t>
            </a:r>
            <a:r>
              <a:rPr lang="en-US" sz="600" b="0" cap="none" spc="0" dirty="0">
                <a:ln>
                  <a:noFill/>
                </a:ln>
                <a:solidFill>
                  <a:srgbClr val="005386"/>
                </a:solidFill>
                <a:effectLst/>
                <a:latin typeface="Arial Narrow" pitchFamily="34" charset="0"/>
                <a:cs typeface="Arial" pitchFamily="34" charset="0"/>
              </a:rPr>
              <a:t>© </a:t>
            </a:r>
            <a:r>
              <a:rPr lang="en-US" sz="600" b="0" cap="none" spc="0" dirty="0" err="1">
                <a:ln>
                  <a:noFill/>
                </a:ln>
                <a:solidFill>
                  <a:srgbClr val="005386"/>
                </a:solidFill>
                <a:effectLst/>
                <a:latin typeface="Arial Narrow" pitchFamily="34" charset="0"/>
                <a:cs typeface="Arial" pitchFamily="34" charset="0"/>
              </a:rPr>
              <a:t>Dassault</a:t>
            </a:r>
            <a:r>
              <a:rPr lang="en-US" sz="600" b="0" cap="none" spc="0" dirty="0">
                <a:ln>
                  <a:noFill/>
                </a:ln>
                <a:solidFill>
                  <a:srgbClr val="005386"/>
                </a:solidFill>
                <a:effectLst/>
                <a:latin typeface="Arial Narrow" pitchFamily="34" charset="0"/>
                <a:cs typeface="Arial" pitchFamily="34" charset="0"/>
              </a:rPr>
              <a:t> </a:t>
            </a:r>
            <a:r>
              <a:rPr lang="en-US" sz="600" b="0" cap="none" spc="0" dirty="0" err="1">
                <a:ln>
                  <a:noFill/>
                </a:ln>
                <a:solidFill>
                  <a:srgbClr val="005386"/>
                </a:solidFill>
                <a:effectLst/>
                <a:latin typeface="Arial Narrow" pitchFamily="34" charset="0"/>
                <a:cs typeface="Arial" pitchFamily="34" charset="0"/>
              </a:rPr>
              <a:t>Systèmes</a:t>
            </a:r>
            <a:r>
              <a:rPr lang="en-US" sz="600" b="0" cap="none" spc="0" dirty="0">
                <a:ln>
                  <a:noFill/>
                </a:ln>
                <a:solidFill>
                  <a:srgbClr val="005386"/>
                </a:solidFill>
                <a:effectLst/>
                <a:latin typeface="Arial Narrow" pitchFamily="34" charset="0"/>
                <a:cs typeface="Arial" pitchFamily="34" charset="0"/>
              </a:rPr>
              <a:t> | </a:t>
            </a:r>
            <a:r>
              <a:rPr lang="en-US" sz="600" b="0" cap="none" spc="0" noProof="0" dirty="0">
                <a:ln>
                  <a:noFill/>
                </a:ln>
                <a:solidFill>
                  <a:srgbClr val="005386"/>
                </a:solidFill>
                <a:effectLst/>
                <a:latin typeface="Arial Narrow" pitchFamily="34" charset="0"/>
                <a:cs typeface="Arial" pitchFamily="34" charset="0"/>
              </a:rPr>
              <a:t>Confidential</a:t>
            </a:r>
            <a:r>
              <a:rPr lang="en-US" sz="600" b="0" cap="none" spc="0" dirty="0">
                <a:ln>
                  <a:noFill/>
                </a:ln>
                <a:solidFill>
                  <a:srgbClr val="005386"/>
                </a:solidFill>
                <a:effectLst/>
                <a:latin typeface="Arial Narrow" pitchFamily="34" charset="0"/>
                <a:cs typeface="Arial" pitchFamily="34" charset="0"/>
              </a:rPr>
              <a:t> Information | </a:t>
            </a:r>
            <a:fld id="{7932CEB9-7706-4840-A8AE-48D24CB336EF}" type="datetimeFigureOut">
              <a:rPr lang="en-US" sz="600" b="0" cap="none" spc="0" smtClean="0">
                <a:ln>
                  <a:noFill/>
                </a:ln>
                <a:solidFill>
                  <a:srgbClr val="005386"/>
                </a:solidFill>
                <a:effectLst/>
                <a:latin typeface="Arial Narrow" pitchFamily="34" charset="0"/>
                <a:cs typeface="Arial" pitchFamily="34" charset="0"/>
              </a:rPr>
              <a:pPr algn="ctr"/>
              <a:t>11/8/2020</a:t>
            </a:fld>
            <a:r>
              <a:rPr lang="en-US" sz="600" b="0" cap="none" spc="0" dirty="0">
                <a:ln>
                  <a:noFill/>
                </a:ln>
                <a:solidFill>
                  <a:srgbClr val="005386"/>
                </a:solidFill>
                <a:effectLst/>
                <a:latin typeface="Arial Narrow" pitchFamily="34" charset="0"/>
                <a:cs typeface="Arial" pitchFamily="34" charset="0"/>
              </a:rPr>
              <a:t> | ref.: 3DS_Document_2015</a:t>
            </a:r>
          </a:p>
        </p:txBody>
      </p:sp>
      <p:pic>
        <p:nvPicPr>
          <p:cNvPr id="9" name="Picture 8"/>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959820" y="4719511"/>
            <a:ext cx="2645445" cy="243820"/>
          </a:xfrm>
          <a:prstGeom prst="rect">
            <a:avLst/>
          </a:prstGeom>
        </p:spPr>
      </p:pic>
      <p:pic>
        <p:nvPicPr>
          <p:cNvPr id="11" name="Picture 10" descr="3DVIA_Logotype_RGB_Green.png"/>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488302" y="4705350"/>
            <a:ext cx="772382" cy="238030"/>
          </a:xfrm>
          <a:prstGeom prst="rect">
            <a:avLst/>
          </a:prstGeom>
        </p:spPr>
      </p:pic>
    </p:spTree>
    <p:extLst>
      <p:ext uri="{BB962C8B-B14F-4D97-AF65-F5344CB8AC3E}">
        <p14:creationId xmlns:p14="http://schemas.microsoft.com/office/powerpoint/2010/main" val="1783042684"/>
      </p:ext>
    </p:extLst>
  </p:cSld>
  <p:clrMap bg1="lt1" tx1="dk1" bg2="lt2" tx2="dk2" accent1="accent1" accent2="accent2" accent3="accent3" accent4="accent4" accent5="accent5" accent6="accent6" hlink="hlink" folHlink="folHlink"/>
  <p:sldLayoutIdLst>
    <p:sldLayoutId id="2147483895" r:id="rId1"/>
    <p:sldLayoutId id="2147483896" r:id="rId2"/>
    <p:sldLayoutId id="2147483897" r:id="rId3"/>
    <p:sldLayoutId id="2147483898" r:id="rId4"/>
    <p:sldLayoutId id="2147483899" r:id="rId5"/>
    <p:sldLayoutId id="2147483900" r:id="rId6"/>
    <p:sldLayoutId id="2147483901" r:id="rId7"/>
    <p:sldLayoutId id="2147483902" r:id="rId8"/>
    <p:sldLayoutId id="2147483903" r:id="rId9"/>
    <p:sldLayoutId id="2147483904" r:id="rId10"/>
    <p:sldLayoutId id="2147483905" r:id="rId11"/>
  </p:sldLayoutIdLst>
  <p:txStyles>
    <p:titleStyle>
      <a:lvl1pPr algn="l" defTabSz="879152" rtl="0" eaLnBrk="1" latinLnBrk="0" hangingPunct="1">
        <a:spcBef>
          <a:spcPct val="0"/>
        </a:spcBef>
        <a:buNone/>
        <a:defRPr lang="en-US" sz="3200" b="0" i="0" kern="1200" spc="0" baseline="0" noProof="0" dirty="0">
          <a:solidFill>
            <a:schemeClr val="tx1"/>
          </a:solidFill>
          <a:effectLst/>
          <a:latin typeface="+mj-lt"/>
          <a:ea typeface="+mj-ea"/>
          <a:cs typeface="3ds Condensed"/>
        </a:defRPr>
      </a:lvl1pPr>
    </p:titleStyle>
    <p:bodyStyle>
      <a:lvl1pPr marL="228600" indent="-228600" algn="l" defTabSz="879152" rtl="0" eaLnBrk="1" latinLnBrk="0" hangingPunct="1">
        <a:lnSpc>
          <a:spcPct val="100000"/>
        </a:lnSpc>
        <a:spcBef>
          <a:spcPts val="800"/>
        </a:spcBef>
        <a:buClr>
          <a:schemeClr val="tx1"/>
        </a:buClr>
        <a:buSzPct val="80000"/>
        <a:buFont typeface="Wingdings 3" panose="05040102010807070707" pitchFamily="18" charset="2"/>
        <a:buChar char="u"/>
        <a:defRPr sz="2000" b="0" i="0" kern="900" spc="0">
          <a:solidFill>
            <a:schemeClr val="tx1"/>
          </a:solidFill>
          <a:latin typeface="+mn-lt"/>
          <a:ea typeface="+mn-ea"/>
          <a:cs typeface="3ds Light"/>
        </a:defRPr>
      </a:lvl1pPr>
      <a:lvl2pPr marL="400050" marR="0" indent="-176213" algn="l" defTabSz="879152" rtl="0" eaLnBrk="1" fontAlgn="auto" latinLnBrk="0" hangingPunct="1">
        <a:lnSpc>
          <a:spcPct val="100000"/>
        </a:lnSpc>
        <a:spcBef>
          <a:spcPts val="600"/>
        </a:spcBef>
        <a:spcAft>
          <a:spcPts val="0"/>
        </a:spcAft>
        <a:buClr>
          <a:schemeClr val="tx1"/>
        </a:buClr>
        <a:buSzPct val="75000"/>
        <a:buFont typeface="Wingdings 3" panose="05040102010807070707" pitchFamily="18" charset="2"/>
        <a:buChar char="w"/>
        <a:tabLst/>
        <a:defRPr sz="1800" b="0" i="0" kern="900" spc="0" baseline="0">
          <a:solidFill>
            <a:schemeClr val="tx1"/>
          </a:solidFill>
          <a:latin typeface="+mn-lt"/>
          <a:ea typeface="+mn-ea"/>
          <a:cs typeface="3ds Light"/>
        </a:defRPr>
      </a:lvl2pPr>
      <a:lvl3pPr marL="628650" marR="0" indent="-158750" algn="l" defTabSz="879152" rtl="0" eaLnBrk="1" fontAlgn="auto" latinLnBrk="0" hangingPunct="1">
        <a:lnSpc>
          <a:spcPct val="100000"/>
        </a:lnSpc>
        <a:spcBef>
          <a:spcPts val="400"/>
        </a:spcBef>
        <a:spcAft>
          <a:spcPts val="0"/>
        </a:spcAft>
        <a:buClr>
          <a:schemeClr val="tx1"/>
        </a:buClr>
        <a:buSzPct val="60000"/>
        <a:buFont typeface="Wingdings 3" panose="05040102010807070707" pitchFamily="18" charset="2"/>
        <a:buChar char="u"/>
        <a:tabLst/>
        <a:defRPr sz="1600" b="0" i="0" kern="900" spc="0">
          <a:solidFill>
            <a:schemeClr val="tx1"/>
          </a:solidFill>
          <a:latin typeface="+mn-lt"/>
          <a:ea typeface="+mn-ea"/>
          <a:cs typeface="3ds Light"/>
        </a:defRPr>
      </a:lvl3pPr>
      <a:lvl4pPr marL="857250" indent="-179388" algn="l" defTabSz="879152" rtl="0" eaLnBrk="1" latinLnBrk="0" hangingPunct="1">
        <a:lnSpc>
          <a:spcPct val="100000"/>
        </a:lnSpc>
        <a:spcBef>
          <a:spcPts val="400"/>
        </a:spcBef>
        <a:buClr>
          <a:schemeClr val="tx1"/>
        </a:buClr>
        <a:buSzPct val="60000"/>
        <a:buFont typeface="Wingdings 3" panose="05040102010807070707" pitchFamily="18" charset="2"/>
        <a:buChar char="w"/>
        <a:defRPr sz="1400" b="0" i="0" kern="900" spc="-70">
          <a:solidFill>
            <a:schemeClr val="tx1"/>
          </a:solidFill>
          <a:latin typeface="+mn-lt"/>
          <a:ea typeface="+mn-ea"/>
          <a:cs typeface="3ds Light"/>
        </a:defRPr>
      </a:lvl4pPr>
      <a:lvl5pPr marL="914400" indent="0" algn="l" defTabSz="1028700" rtl="0" eaLnBrk="1" latinLnBrk="0" hangingPunct="1">
        <a:lnSpc>
          <a:spcPct val="100000"/>
        </a:lnSpc>
        <a:spcBef>
          <a:spcPts val="300"/>
        </a:spcBef>
        <a:buFont typeface="Arial"/>
        <a:buNone/>
        <a:defRPr sz="1200" b="0" i="0" kern="1200" baseline="0">
          <a:solidFill>
            <a:schemeClr val="tx1"/>
          </a:solidFill>
          <a:latin typeface="+mn-lt"/>
          <a:ea typeface="+mn-ea"/>
          <a:cs typeface="3ds Light"/>
        </a:defRPr>
      </a:lvl5pPr>
      <a:lvl6pPr marL="2417668" indent="-219788" algn="l" defTabSz="87915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857243" indent="-219788" algn="l" defTabSz="87915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296819" indent="-219788" algn="l" defTabSz="87915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736395" indent="-219788" algn="l" defTabSz="87915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879152" rtl="0" eaLnBrk="1" latinLnBrk="0" hangingPunct="1">
        <a:defRPr sz="1700" kern="1200">
          <a:solidFill>
            <a:schemeClr val="tx1"/>
          </a:solidFill>
          <a:latin typeface="+mn-lt"/>
          <a:ea typeface="+mn-ea"/>
          <a:cs typeface="+mn-cs"/>
        </a:defRPr>
      </a:lvl1pPr>
      <a:lvl2pPr marL="439576" algn="l" defTabSz="879152" rtl="0" eaLnBrk="1" latinLnBrk="0" hangingPunct="1">
        <a:defRPr sz="1700" kern="1200">
          <a:solidFill>
            <a:schemeClr val="tx1"/>
          </a:solidFill>
          <a:latin typeface="+mn-lt"/>
          <a:ea typeface="+mn-ea"/>
          <a:cs typeface="+mn-cs"/>
        </a:defRPr>
      </a:lvl2pPr>
      <a:lvl3pPr marL="879152" algn="l" defTabSz="879152" rtl="0" eaLnBrk="1" latinLnBrk="0" hangingPunct="1">
        <a:defRPr sz="1700" kern="1200">
          <a:solidFill>
            <a:schemeClr val="tx1"/>
          </a:solidFill>
          <a:latin typeface="+mn-lt"/>
          <a:ea typeface="+mn-ea"/>
          <a:cs typeface="+mn-cs"/>
        </a:defRPr>
      </a:lvl3pPr>
      <a:lvl4pPr marL="1318728" algn="l" defTabSz="879152" rtl="0" eaLnBrk="1" latinLnBrk="0" hangingPunct="1">
        <a:defRPr sz="1700" kern="1200">
          <a:solidFill>
            <a:schemeClr val="tx1"/>
          </a:solidFill>
          <a:latin typeface="+mn-lt"/>
          <a:ea typeface="+mn-ea"/>
          <a:cs typeface="+mn-cs"/>
        </a:defRPr>
      </a:lvl4pPr>
      <a:lvl5pPr marL="1758303" algn="l" defTabSz="879152" rtl="0" eaLnBrk="1" latinLnBrk="0" hangingPunct="1">
        <a:defRPr sz="1700" kern="1200">
          <a:solidFill>
            <a:schemeClr val="tx1"/>
          </a:solidFill>
          <a:latin typeface="+mn-lt"/>
          <a:ea typeface="+mn-ea"/>
          <a:cs typeface="+mn-cs"/>
        </a:defRPr>
      </a:lvl5pPr>
      <a:lvl6pPr marL="2197879" algn="l" defTabSz="879152" rtl="0" eaLnBrk="1" latinLnBrk="0" hangingPunct="1">
        <a:defRPr sz="1700" kern="1200">
          <a:solidFill>
            <a:schemeClr val="tx1"/>
          </a:solidFill>
          <a:latin typeface="+mn-lt"/>
          <a:ea typeface="+mn-ea"/>
          <a:cs typeface="+mn-cs"/>
        </a:defRPr>
      </a:lvl6pPr>
      <a:lvl7pPr marL="2637455" algn="l" defTabSz="879152" rtl="0" eaLnBrk="1" latinLnBrk="0" hangingPunct="1">
        <a:defRPr sz="1700" kern="1200">
          <a:solidFill>
            <a:schemeClr val="tx1"/>
          </a:solidFill>
          <a:latin typeface="+mn-lt"/>
          <a:ea typeface="+mn-ea"/>
          <a:cs typeface="+mn-cs"/>
        </a:defRPr>
      </a:lvl7pPr>
      <a:lvl8pPr marL="3077031" algn="l" defTabSz="879152" rtl="0" eaLnBrk="1" latinLnBrk="0" hangingPunct="1">
        <a:defRPr sz="1700" kern="1200">
          <a:solidFill>
            <a:schemeClr val="tx1"/>
          </a:solidFill>
          <a:latin typeface="+mn-lt"/>
          <a:ea typeface="+mn-ea"/>
          <a:cs typeface="+mn-cs"/>
        </a:defRPr>
      </a:lvl8pPr>
      <a:lvl9pPr marL="3516607" algn="l" defTabSz="879152" rtl="0" eaLnBrk="1" latinLnBrk="0" hangingPunct="1">
        <a:defRPr sz="17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880">
          <p15:clr>
            <a:srgbClr val="F26B43"/>
          </p15:clr>
        </p15:guide>
        <p15:guide id="2" orient="horz" pos="1620">
          <p15:clr>
            <a:srgbClr val="F26B43"/>
          </p15:clr>
        </p15:guide>
        <p15:guide id="3" pos="453">
          <p15:clr>
            <a:srgbClr val="F26B43"/>
          </p15:clr>
        </p15:guide>
        <p15:guide id="4" pos="5451">
          <p15:clr>
            <a:srgbClr val="F26B43"/>
          </p15:clr>
        </p15:guide>
        <p15:guide id="5" orient="horz" pos="226">
          <p15:clr>
            <a:srgbClr val="F26B43"/>
          </p15:clr>
        </p15:guide>
        <p15:guide id="6" orient="horz" pos="2875">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a:xfrm>
            <a:off x="1347107" y="4563836"/>
            <a:ext cx="7796893" cy="579664"/>
          </a:xfrm>
          <a:prstGeom prst="rect">
            <a:avLst/>
          </a:prstGeom>
          <a:gradFill flip="none" rotWithShape="1">
            <a:gsLst>
              <a:gs pos="9000">
                <a:schemeClr val="bg1"/>
              </a:gs>
              <a:gs pos="60000">
                <a:schemeClr val="accent1"/>
              </a:gs>
              <a:gs pos="100000">
                <a:schemeClr val="accent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3DSWYM_Logotype_RGB_Orange.png"/>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488694" y="4713514"/>
            <a:ext cx="869302" cy="228600"/>
          </a:xfrm>
          <a:prstGeom prst="rect">
            <a:avLst/>
          </a:prstGeom>
        </p:spPr>
      </p:pic>
      <p:sp>
        <p:nvSpPr>
          <p:cNvPr id="2" name="Espace réservé du titre 1"/>
          <p:cNvSpPr>
            <a:spLocks noGrp="1"/>
          </p:cNvSpPr>
          <p:nvPr>
            <p:ph type="title"/>
          </p:nvPr>
        </p:nvSpPr>
        <p:spPr>
          <a:xfrm>
            <a:off x="719572" y="361747"/>
            <a:ext cx="7920880" cy="374073"/>
          </a:xfrm>
          <a:prstGeom prst="rect">
            <a:avLst/>
          </a:prstGeom>
        </p:spPr>
        <p:txBody>
          <a:bodyPr vert="horz" lIns="87916" tIns="43957" rIns="87916" bIns="43957" rtlCol="0" anchor="ctr">
            <a:noAutofit/>
          </a:bodyPr>
          <a:lstStyle/>
          <a:p>
            <a:r>
              <a:rPr lang="en-US" noProof="0" dirty="0"/>
              <a:t>Main Title</a:t>
            </a:r>
          </a:p>
        </p:txBody>
      </p:sp>
      <p:sp>
        <p:nvSpPr>
          <p:cNvPr id="3" name="Espace réservé du texte 2"/>
          <p:cNvSpPr>
            <a:spLocks noGrp="1"/>
          </p:cNvSpPr>
          <p:nvPr>
            <p:ph type="body" idx="1"/>
          </p:nvPr>
        </p:nvSpPr>
        <p:spPr>
          <a:xfrm>
            <a:off x="719138" y="1306871"/>
            <a:ext cx="7921314" cy="3257192"/>
          </a:xfrm>
          <a:prstGeom prst="rect">
            <a:avLst/>
          </a:prstGeom>
        </p:spPr>
        <p:txBody>
          <a:bodyPr vert="horz" lIns="87916" tIns="43957" rIns="87916" bIns="43957"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US" noProof="0" dirty="0"/>
          </a:p>
        </p:txBody>
      </p:sp>
      <p:sp>
        <p:nvSpPr>
          <p:cNvPr id="18" name="Espace réservé du numéro de diapositive 5"/>
          <p:cNvSpPr txBox="1">
            <a:spLocks/>
          </p:cNvSpPr>
          <p:nvPr/>
        </p:nvSpPr>
        <p:spPr>
          <a:xfrm>
            <a:off x="0" y="4803998"/>
            <a:ext cx="395536" cy="360040"/>
          </a:xfrm>
          <a:prstGeom prst="rect">
            <a:avLst/>
          </a:prstGeom>
        </p:spPr>
        <p:txBody>
          <a:bodyPr lIns="87916" tIns="43957" rIns="87916" bIns="43957" anchor="ctr"/>
          <a:lstStyle>
            <a:lvl1pPr>
              <a:defRPr sz="1000">
                <a:latin typeface="Arial" pitchFamily="34" charset="0"/>
                <a:cs typeface="Arial" pitchFamily="34" charset="0"/>
              </a:defRPr>
            </a:lvl1pPr>
          </a:lstStyle>
          <a:p>
            <a:pPr marL="0" marR="0" lvl="0" indent="0" algn="ctr" defTabSz="879152" rtl="0" eaLnBrk="1" fontAlgn="auto" latinLnBrk="0" hangingPunct="1">
              <a:lnSpc>
                <a:spcPct val="100000"/>
              </a:lnSpc>
              <a:spcBef>
                <a:spcPts val="0"/>
              </a:spcBef>
              <a:spcAft>
                <a:spcPts val="0"/>
              </a:spcAft>
              <a:buClrTx/>
              <a:buSzTx/>
              <a:buFontTx/>
              <a:buNone/>
              <a:tabLst/>
              <a:defRPr/>
            </a:pPr>
            <a:fld id="{77E95206-EC0C-43EF-8E7D-2BA7BDFE308A}" type="slidenum">
              <a:rPr kumimoji="0" lang="en-US" sz="900" b="0" i="0" u="none" strike="noStrike" kern="1200" cap="none" spc="0" normalizeH="0" baseline="0" noProof="0" smtClean="0">
                <a:ln>
                  <a:noFill/>
                </a:ln>
                <a:solidFill>
                  <a:schemeClr val="tx1"/>
                </a:solidFill>
                <a:effectLst/>
                <a:uLnTx/>
                <a:uFillTx/>
                <a:latin typeface="Arial" pitchFamily="34" charset="0"/>
                <a:ea typeface="+mn-ea"/>
                <a:cs typeface="Arial" pitchFamily="34" charset="0"/>
              </a:rPr>
              <a:pPr marL="0" marR="0" lvl="0" indent="0" algn="ctr" defTabSz="879152"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a:ln>
                <a:noFill/>
              </a:ln>
              <a:solidFill>
                <a:schemeClr val="tx1"/>
              </a:solidFill>
              <a:effectLst/>
              <a:uLnTx/>
              <a:uFillTx/>
              <a:latin typeface="Arial" pitchFamily="34" charset="0"/>
              <a:ea typeface="+mn-ea"/>
              <a:cs typeface="Arial" pitchFamily="34" charset="0"/>
            </a:endParaRPr>
          </a:p>
        </p:txBody>
      </p:sp>
      <p:sp>
        <p:nvSpPr>
          <p:cNvPr id="6" name="TextBox 5"/>
          <p:cNvSpPr txBox="1"/>
          <p:nvPr/>
        </p:nvSpPr>
        <p:spPr>
          <a:xfrm rot="16200000">
            <a:off x="-2430000" y="2488561"/>
            <a:ext cx="5158228" cy="181106"/>
          </a:xfrm>
          <a:prstGeom prst="rect">
            <a:avLst/>
          </a:prstGeom>
          <a:noFill/>
        </p:spPr>
        <p:txBody>
          <a:bodyPr wrap="square" lIns="87916" tIns="43957" rIns="87916" bIns="43957"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600" b="1" i="0" cap="none" spc="0" dirty="0">
                <a:ln>
                  <a:noFill/>
                </a:ln>
                <a:solidFill>
                  <a:srgbClr val="E87722"/>
                </a:solidFill>
                <a:effectLst/>
                <a:latin typeface="Arial Narrow" pitchFamily="34" charset="0"/>
                <a:cs typeface="Arial" pitchFamily="34" charset="0"/>
              </a:rPr>
              <a:t>3DS.COM/3DSWYM</a:t>
            </a:r>
            <a:r>
              <a:rPr lang="en-US" sz="600" b="0" cap="none" spc="0" baseline="0" dirty="0">
                <a:ln>
                  <a:noFill/>
                </a:ln>
                <a:solidFill>
                  <a:srgbClr val="E87722"/>
                </a:solidFill>
                <a:effectLst/>
                <a:latin typeface="Arial Narrow" pitchFamily="34" charset="0"/>
                <a:cs typeface="Arial" pitchFamily="34" charset="0"/>
              </a:rPr>
              <a:t> </a:t>
            </a:r>
            <a:r>
              <a:rPr lang="en-US" sz="600" b="0" cap="none" spc="0" dirty="0">
                <a:ln>
                  <a:noFill/>
                </a:ln>
                <a:solidFill>
                  <a:srgbClr val="005386"/>
                </a:solidFill>
                <a:effectLst/>
                <a:latin typeface="Arial Narrow" pitchFamily="34" charset="0"/>
                <a:cs typeface="Arial" pitchFamily="34" charset="0"/>
              </a:rPr>
              <a:t>© </a:t>
            </a:r>
            <a:r>
              <a:rPr lang="en-US" sz="600" b="0" cap="none" spc="0" dirty="0" err="1">
                <a:ln>
                  <a:noFill/>
                </a:ln>
                <a:solidFill>
                  <a:srgbClr val="005386"/>
                </a:solidFill>
                <a:effectLst/>
                <a:latin typeface="Arial Narrow" pitchFamily="34" charset="0"/>
                <a:cs typeface="Arial" pitchFamily="34" charset="0"/>
              </a:rPr>
              <a:t>Dassault</a:t>
            </a:r>
            <a:r>
              <a:rPr lang="en-US" sz="600" b="0" cap="none" spc="0" dirty="0">
                <a:ln>
                  <a:noFill/>
                </a:ln>
                <a:solidFill>
                  <a:srgbClr val="005386"/>
                </a:solidFill>
                <a:effectLst/>
                <a:latin typeface="Arial Narrow" pitchFamily="34" charset="0"/>
                <a:cs typeface="Arial" pitchFamily="34" charset="0"/>
              </a:rPr>
              <a:t> </a:t>
            </a:r>
            <a:r>
              <a:rPr lang="en-US" sz="600" b="0" cap="none" spc="0" dirty="0" err="1">
                <a:ln>
                  <a:noFill/>
                </a:ln>
                <a:solidFill>
                  <a:srgbClr val="005386"/>
                </a:solidFill>
                <a:effectLst/>
                <a:latin typeface="Arial Narrow" pitchFamily="34" charset="0"/>
                <a:cs typeface="Arial" pitchFamily="34" charset="0"/>
              </a:rPr>
              <a:t>Systèmes</a:t>
            </a:r>
            <a:r>
              <a:rPr lang="en-US" sz="600" b="0" cap="none" spc="0" dirty="0">
                <a:ln>
                  <a:noFill/>
                </a:ln>
                <a:solidFill>
                  <a:srgbClr val="005386"/>
                </a:solidFill>
                <a:effectLst/>
                <a:latin typeface="Arial Narrow" pitchFamily="34" charset="0"/>
                <a:cs typeface="Arial" pitchFamily="34" charset="0"/>
              </a:rPr>
              <a:t> | </a:t>
            </a:r>
            <a:r>
              <a:rPr lang="en-US" sz="600" b="0" cap="none" spc="0" noProof="0" dirty="0">
                <a:ln>
                  <a:noFill/>
                </a:ln>
                <a:solidFill>
                  <a:srgbClr val="005386"/>
                </a:solidFill>
                <a:effectLst/>
                <a:latin typeface="Arial Narrow" pitchFamily="34" charset="0"/>
                <a:cs typeface="Arial" pitchFamily="34" charset="0"/>
              </a:rPr>
              <a:t>Confidential</a:t>
            </a:r>
            <a:r>
              <a:rPr lang="en-US" sz="600" b="0" cap="none" spc="0" dirty="0">
                <a:ln>
                  <a:noFill/>
                </a:ln>
                <a:solidFill>
                  <a:srgbClr val="005386"/>
                </a:solidFill>
                <a:effectLst/>
                <a:latin typeface="Arial Narrow" pitchFamily="34" charset="0"/>
                <a:cs typeface="Arial" pitchFamily="34" charset="0"/>
              </a:rPr>
              <a:t> Information | </a:t>
            </a:r>
            <a:fld id="{7932CEB9-7706-4840-A8AE-48D24CB336EF}" type="datetimeFigureOut">
              <a:rPr lang="en-US" sz="600" b="0" cap="none" spc="0" smtClean="0">
                <a:ln>
                  <a:noFill/>
                </a:ln>
                <a:solidFill>
                  <a:srgbClr val="005386"/>
                </a:solidFill>
                <a:effectLst/>
                <a:latin typeface="Arial Narrow" pitchFamily="34" charset="0"/>
                <a:cs typeface="Arial" pitchFamily="34" charset="0"/>
              </a:rPr>
              <a:pPr algn="ctr"/>
              <a:t>11/8/2020</a:t>
            </a:fld>
            <a:r>
              <a:rPr lang="en-US" sz="600" b="0" cap="none" spc="0" dirty="0">
                <a:ln>
                  <a:noFill/>
                </a:ln>
                <a:solidFill>
                  <a:srgbClr val="005386"/>
                </a:solidFill>
                <a:effectLst/>
                <a:latin typeface="Arial Narrow" pitchFamily="34" charset="0"/>
                <a:cs typeface="Arial" pitchFamily="34" charset="0"/>
              </a:rPr>
              <a:t> | ref.: 3DS_Document_2015</a:t>
            </a:r>
          </a:p>
        </p:txBody>
      </p:sp>
      <p:pic>
        <p:nvPicPr>
          <p:cNvPr id="9" name="Picture 8"/>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959820" y="4719511"/>
            <a:ext cx="2645445" cy="243820"/>
          </a:xfrm>
          <a:prstGeom prst="rect">
            <a:avLst/>
          </a:prstGeom>
        </p:spPr>
      </p:pic>
    </p:spTree>
    <p:extLst>
      <p:ext uri="{BB962C8B-B14F-4D97-AF65-F5344CB8AC3E}">
        <p14:creationId xmlns:p14="http://schemas.microsoft.com/office/powerpoint/2010/main" val="4007293135"/>
      </p:ext>
    </p:extLst>
  </p:cSld>
  <p:clrMap bg1="lt1" tx1="dk1" bg2="lt2" tx2="dk2" accent1="accent1" accent2="accent2" accent3="accent3" accent4="accent4" accent5="accent5" accent6="accent6" hlink="hlink" folHlink="folHlink"/>
  <p:sldLayoutIdLst>
    <p:sldLayoutId id="2147483907" r:id="rId1"/>
    <p:sldLayoutId id="2147483908" r:id="rId2"/>
    <p:sldLayoutId id="2147483909" r:id="rId3"/>
    <p:sldLayoutId id="2147483910" r:id="rId4"/>
    <p:sldLayoutId id="2147483911" r:id="rId5"/>
    <p:sldLayoutId id="2147483912" r:id="rId6"/>
    <p:sldLayoutId id="2147483913" r:id="rId7"/>
    <p:sldLayoutId id="2147483914" r:id="rId8"/>
    <p:sldLayoutId id="2147483915" r:id="rId9"/>
    <p:sldLayoutId id="2147483916" r:id="rId10"/>
    <p:sldLayoutId id="2147483917" r:id="rId11"/>
  </p:sldLayoutIdLst>
  <p:txStyles>
    <p:titleStyle>
      <a:lvl1pPr algn="l" defTabSz="879152" rtl="0" eaLnBrk="1" latinLnBrk="0" hangingPunct="1">
        <a:spcBef>
          <a:spcPct val="0"/>
        </a:spcBef>
        <a:buNone/>
        <a:defRPr lang="en-US" sz="3200" b="0" i="0" kern="1200" spc="0" baseline="0" noProof="0" dirty="0">
          <a:solidFill>
            <a:schemeClr val="tx1"/>
          </a:solidFill>
          <a:effectLst/>
          <a:latin typeface="+mj-lt"/>
          <a:ea typeface="+mj-ea"/>
          <a:cs typeface="3ds Condensed"/>
        </a:defRPr>
      </a:lvl1pPr>
    </p:titleStyle>
    <p:bodyStyle>
      <a:lvl1pPr marL="228600" indent="-228600" algn="l" defTabSz="879152" rtl="0" eaLnBrk="1" latinLnBrk="0" hangingPunct="1">
        <a:lnSpc>
          <a:spcPct val="100000"/>
        </a:lnSpc>
        <a:spcBef>
          <a:spcPts val="800"/>
        </a:spcBef>
        <a:buClr>
          <a:schemeClr val="tx1"/>
        </a:buClr>
        <a:buSzPct val="80000"/>
        <a:buFont typeface="Wingdings 3" panose="05040102010807070707" pitchFamily="18" charset="2"/>
        <a:buChar char="u"/>
        <a:defRPr sz="2000" b="0" i="0" kern="900" spc="0">
          <a:solidFill>
            <a:schemeClr val="tx1"/>
          </a:solidFill>
          <a:latin typeface="+mn-lt"/>
          <a:ea typeface="+mn-ea"/>
          <a:cs typeface="3ds Light"/>
        </a:defRPr>
      </a:lvl1pPr>
      <a:lvl2pPr marL="400050" marR="0" indent="-176213" algn="l" defTabSz="879152" rtl="0" eaLnBrk="1" fontAlgn="auto" latinLnBrk="0" hangingPunct="1">
        <a:lnSpc>
          <a:spcPct val="100000"/>
        </a:lnSpc>
        <a:spcBef>
          <a:spcPts val="600"/>
        </a:spcBef>
        <a:spcAft>
          <a:spcPts val="0"/>
        </a:spcAft>
        <a:buClr>
          <a:schemeClr val="tx1"/>
        </a:buClr>
        <a:buSzPct val="75000"/>
        <a:buFont typeface="Wingdings 3" panose="05040102010807070707" pitchFamily="18" charset="2"/>
        <a:buChar char="w"/>
        <a:tabLst/>
        <a:defRPr sz="1800" b="0" i="0" kern="900" spc="0" baseline="0">
          <a:solidFill>
            <a:schemeClr val="tx1"/>
          </a:solidFill>
          <a:latin typeface="+mn-lt"/>
          <a:ea typeface="+mn-ea"/>
          <a:cs typeface="3ds Light"/>
        </a:defRPr>
      </a:lvl2pPr>
      <a:lvl3pPr marL="628650" marR="0" indent="-158750" algn="l" defTabSz="879152" rtl="0" eaLnBrk="1" fontAlgn="auto" latinLnBrk="0" hangingPunct="1">
        <a:lnSpc>
          <a:spcPct val="100000"/>
        </a:lnSpc>
        <a:spcBef>
          <a:spcPts val="400"/>
        </a:spcBef>
        <a:spcAft>
          <a:spcPts val="0"/>
        </a:spcAft>
        <a:buClr>
          <a:schemeClr val="tx1"/>
        </a:buClr>
        <a:buSzPct val="60000"/>
        <a:buFont typeface="Wingdings 3" panose="05040102010807070707" pitchFamily="18" charset="2"/>
        <a:buChar char="u"/>
        <a:tabLst/>
        <a:defRPr sz="1600" b="0" i="0" kern="900" spc="0">
          <a:solidFill>
            <a:schemeClr val="tx1"/>
          </a:solidFill>
          <a:latin typeface="+mn-lt"/>
          <a:ea typeface="+mn-ea"/>
          <a:cs typeface="3ds Light"/>
        </a:defRPr>
      </a:lvl3pPr>
      <a:lvl4pPr marL="857250" indent="-179388" algn="l" defTabSz="879152" rtl="0" eaLnBrk="1" latinLnBrk="0" hangingPunct="1">
        <a:lnSpc>
          <a:spcPct val="100000"/>
        </a:lnSpc>
        <a:spcBef>
          <a:spcPts val="400"/>
        </a:spcBef>
        <a:buClr>
          <a:schemeClr val="tx1"/>
        </a:buClr>
        <a:buSzPct val="60000"/>
        <a:buFont typeface="Wingdings 3" panose="05040102010807070707" pitchFamily="18" charset="2"/>
        <a:buChar char="w"/>
        <a:defRPr sz="1400" b="0" i="0" kern="900" spc="-70">
          <a:solidFill>
            <a:schemeClr val="tx1"/>
          </a:solidFill>
          <a:latin typeface="+mn-lt"/>
          <a:ea typeface="+mn-ea"/>
          <a:cs typeface="3ds Light"/>
        </a:defRPr>
      </a:lvl4pPr>
      <a:lvl5pPr marL="914400" indent="0" algn="l" defTabSz="1028700" rtl="0" eaLnBrk="1" latinLnBrk="0" hangingPunct="1">
        <a:lnSpc>
          <a:spcPct val="100000"/>
        </a:lnSpc>
        <a:spcBef>
          <a:spcPts val="300"/>
        </a:spcBef>
        <a:buFont typeface="Arial"/>
        <a:buNone/>
        <a:defRPr sz="1200" b="0" i="0" kern="1200" baseline="0">
          <a:solidFill>
            <a:schemeClr val="tx1"/>
          </a:solidFill>
          <a:latin typeface="+mn-lt"/>
          <a:ea typeface="+mn-ea"/>
          <a:cs typeface="3ds Light"/>
        </a:defRPr>
      </a:lvl5pPr>
      <a:lvl6pPr marL="2417668" indent="-219788" algn="l" defTabSz="87915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857243" indent="-219788" algn="l" defTabSz="87915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296819" indent="-219788" algn="l" defTabSz="87915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736395" indent="-219788" algn="l" defTabSz="87915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879152" rtl="0" eaLnBrk="1" latinLnBrk="0" hangingPunct="1">
        <a:defRPr sz="1700" kern="1200">
          <a:solidFill>
            <a:schemeClr val="tx1"/>
          </a:solidFill>
          <a:latin typeface="+mn-lt"/>
          <a:ea typeface="+mn-ea"/>
          <a:cs typeface="+mn-cs"/>
        </a:defRPr>
      </a:lvl1pPr>
      <a:lvl2pPr marL="439576" algn="l" defTabSz="879152" rtl="0" eaLnBrk="1" latinLnBrk="0" hangingPunct="1">
        <a:defRPr sz="1700" kern="1200">
          <a:solidFill>
            <a:schemeClr val="tx1"/>
          </a:solidFill>
          <a:latin typeface="+mn-lt"/>
          <a:ea typeface="+mn-ea"/>
          <a:cs typeface="+mn-cs"/>
        </a:defRPr>
      </a:lvl2pPr>
      <a:lvl3pPr marL="879152" algn="l" defTabSz="879152" rtl="0" eaLnBrk="1" latinLnBrk="0" hangingPunct="1">
        <a:defRPr sz="1700" kern="1200">
          <a:solidFill>
            <a:schemeClr val="tx1"/>
          </a:solidFill>
          <a:latin typeface="+mn-lt"/>
          <a:ea typeface="+mn-ea"/>
          <a:cs typeface="+mn-cs"/>
        </a:defRPr>
      </a:lvl3pPr>
      <a:lvl4pPr marL="1318728" algn="l" defTabSz="879152" rtl="0" eaLnBrk="1" latinLnBrk="0" hangingPunct="1">
        <a:defRPr sz="1700" kern="1200">
          <a:solidFill>
            <a:schemeClr val="tx1"/>
          </a:solidFill>
          <a:latin typeface="+mn-lt"/>
          <a:ea typeface="+mn-ea"/>
          <a:cs typeface="+mn-cs"/>
        </a:defRPr>
      </a:lvl4pPr>
      <a:lvl5pPr marL="1758303" algn="l" defTabSz="879152" rtl="0" eaLnBrk="1" latinLnBrk="0" hangingPunct="1">
        <a:defRPr sz="1700" kern="1200">
          <a:solidFill>
            <a:schemeClr val="tx1"/>
          </a:solidFill>
          <a:latin typeface="+mn-lt"/>
          <a:ea typeface="+mn-ea"/>
          <a:cs typeface="+mn-cs"/>
        </a:defRPr>
      </a:lvl5pPr>
      <a:lvl6pPr marL="2197879" algn="l" defTabSz="879152" rtl="0" eaLnBrk="1" latinLnBrk="0" hangingPunct="1">
        <a:defRPr sz="1700" kern="1200">
          <a:solidFill>
            <a:schemeClr val="tx1"/>
          </a:solidFill>
          <a:latin typeface="+mn-lt"/>
          <a:ea typeface="+mn-ea"/>
          <a:cs typeface="+mn-cs"/>
        </a:defRPr>
      </a:lvl6pPr>
      <a:lvl7pPr marL="2637455" algn="l" defTabSz="879152" rtl="0" eaLnBrk="1" latinLnBrk="0" hangingPunct="1">
        <a:defRPr sz="1700" kern="1200">
          <a:solidFill>
            <a:schemeClr val="tx1"/>
          </a:solidFill>
          <a:latin typeface="+mn-lt"/>
          <a:ea typeface="+mn-ea"/>
          <a:cs typeface="+mn-cs"/>
        </a:defRPr>
      </a:lvl7pPr>
      <a:lvl8pPr marL="3077031" algn="l" defTabSz="879152" rtl="0" eaLnBrk="1" latinLnBrk="0" hangingPunct="1">
        <a:defRPr sz="1700" kern="1200">
          <a:solidFill>
            <a:schemeClr val="tx1"/>
          </a:solidFill>
          <a:latin typeface="+mn-lt"/>
          <a:ea typeface="+mn-ea"/>
          <a:cs typeface="+mn-cs"/>
        </a:defRPr>
      </a:lvl8pPr>
      <a:lvl9pPr marL="3516607" algn="l" defTabSz="879152" rtl="0" eaLnBrk="1" latinLnBrk="0" hangingPunct="1">
        <a:defRPr sz="17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880">
          <p15:clr>
            <a:srgbClr val="F26B43"/>
          </p15:clr>
        </p15:guide>
        <p15:guide id="2" orient="horz" pos="1620">
          <p15:clr>
            <a:srgbClr val="F26B43"/>
          </p15:clr>
        </p15:guide>
        <p15:guide id="3" pos="453">
          <p15:clr>
            <a:srgbClr val="F26B43"/>
          </p15:clr>
        </p15:guide>
        <p15:guide id="4" pos="5451">
          <p15:clr>
            <a:srgbClr val="F26B43"/>
          </p15:clr>
        </p15:guide>
        <p15:guide id="5" orient="horz" pos="226">
          <p15:clr>
            <a:srgbClr val="F26B43"/>
          </p15:clr>
        </p15:guide>
        <p15:guide id="6" orient="horz" pos="2875">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xml"/><Relationship Id="rId1" Type="http://schemas.openxmlformats.org/officeDocument/2006/relationships/slideLayout" Target="../slideLayouts/slideLayout23.xml"/><Relationship Id="rId4" Type="http://schemas.openxmlformats.org/officeDocument/2006/relationships/image" Target="../media/image1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1.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1.xml"/><Relationship Id="rId4" Type="http://schemas.openxmlformats.org/officeDocument/2006/relationships/image" Target="../media/image30.png"/></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xml"/><Relationship Id="rId1" Type="http://schemas.openxmlformats.org/officeDocument/2006/relationships/slideLayout" Target="../slideLayouts/slideLayout2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7.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8.xml"/><Relationship Id="rId1" Type="http://schemas.openxmlformats.org/officeDocument/2006/relationships/slideLayout" Target="../slideLayouts/slideLayout2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xml"/><Relationship Id="rId1" Type="http://schemas.openxmlformats.org/officeDocument/2006/relationships/slideLayout" Target="../slideLayouts/slideLayout14.xml"/><Relationship Id="rId4" Type="http://schemas.openxmlformats.org/officeDocument/2006/relationships/image" Target="../media/image2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8" Type="http://schemas.openxmlformats.org/officeDocument/2006/relationships/hyperlink" Target="https://www.alamy.com/france-gard-sumene-hamlet-of-sanissas-establishment-fesquet-producer-of-cevennes-onions-labeled-aop-and-aoc-manual-harvest-image246120445.html" TargetMode="External"/><Relationship Id="rId3" Type="http://schemas.openxmlformats.org/officeDocument/2006/relationships/diagramLayout" Target="../diagrams/layout1.xml"/><Relationship Id="rId7" Type="http://schemas.openxmlformats.org/officeDocument/2006/relationships/image" Target="../media/image22.jpeg"/><Relationship Id="rId2" Type="http://schemas.openxmlformats.org/officeDocument/2006/relationships/diagramData" Target="../diagrams/data1.xml"/><Relationship Id="rId1" Type="http://schemas.openxmlformats.org/officeDocument/2006/relationships/slideLayout" Target="../slideLayouts/slideLayout21.xml"/><Relationship Id="rId6" Type="http://schemas.microsoft.com/office/2007/relationships/diagramDrawing" Target="../diagrams/drawing1.xml"/><Relationship Id="rId5" Type="http://schemas.openxmlformats.org/officeDocument/2006/relationships/diagramColors" Target="../diagrams/colors1.xml"/><Relationship Id="rId10" Type="http://schemas.openxmlformats.org/officeDocument/2006/relationships/hyperlink" Target="https://www.shutterstock.com/image-photo/workers-harvest-onions-by-manual-field-1024478131" TargetMode="External"/><Relationship Id="rId4" Type="http://schemas.openxmlformats.org/officeDocument/2006/relationships/diagramQuickStyle" Target="../diagrams/quickStyle1.xml"/><Relationship Id="rId9" Type="http://schemas.openxmlformats.org/officeDocument/2006/relationships/image" Target="../media/image23.png"/></Relationships>
</file>

<file path=ppt/slides/_rels/slide5.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4.jpg"/><Relationship Id="rId1" Type="http://schemas.openxmlformats.org/officeDocument/2006/relationships/slideLayout" Target="../slideLayouts/slideLayout21.xml"/><Relationship Id="rId5" Type="http://schemas.openxmlformats.org/officeDocument/2006/relationships/hyperlink" Target="http://www.israelagri.com/?CategoryID=401&amp;ArticleID=615" TargetMode="External"/><Relationship Id="rId4" Type="http://schemas.openxmlformats.org/officeDocument/2006/relationships/hyperlink" Target="http://www.shuknecht.com/custom-onion-harvesting-equipment.html" TargetMode="Externa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6.png"/><Relationship Id="rId4"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1.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1.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457200" y="2297430"/>
            <a:ext cx="8229600" cy="494182"/>
          </a:xfrm>
          <a:prstGeom prst="rect">
            <a:avLst/>
          </a:prstGeom>
          <a:solidFill>
            <a:srgbClr val="0A54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30" dirty="0"/>
          </a:p>
        </p:txBody>
      </p:sp>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4489621"/>
            <a:ext cx="9143999" cy="620968"/>
          </a:xfrm>
          <a:prstGeom prst="rect">
            <a:avLst/>
          </a:prstGeom>
        </p:spPr>
      </p:pic>
      <p:sp>
        <p:nvSpPr>
          <p:cNvPr id="9" name="Rectangle 8">
            <a:extLst>
              <a:ext uri="{FF2B5EF4-FFF2-40B4-BE49-F238E27FC236}">
                <a16:creationId xmlns:a16="http://schemas.microsoft.com/office/drawing/2014/main" id="{7353C23C-6C15-45BA-8D3C-B8933BE03EF7}"/>
              </a:ext>
            </a:extLst>
          </p:cNvPr>
          <p:cNvSpPr/>
          <p:nvPr/>
        </p:nvSpPr>
        <p:spPr>
          <a:xfrm>
            <a:off x="0" y="2291059"/>
            <a:ext cx="9144000" cy="790034"/>
          </a:xfrm>
          <a:prstGeom prst="rect">
            <a:avLst/>
          </a:prstGeom>
          <a:solidFill>
            <a:srgbClr val="0A54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3ds Condensed"/>
              </a:rPr>
              <a:t>Zonal Submission</a:t>
            </a:r>
            <a:r>
              <a:rPr lang="en-US" dirty="0">
                <a:latin typeface="3ds Condensed"/>
              </a:rPr>
              <a:t> </a:t>
            </a:r>
          </a:p>
        </p:txBody>
      </p:sp>
      <p:pic>
        <p:nvPicPr>
          <p:cNvPr id="2" name="Picture 1"/>
          <p:cNvPicPr>
            <a:picLocks noChangeAspect="1"/>
          </p:cNvPicPr>
          <p:nvPr/>
        </p:nvPicPr>
        <p:blipFill rotWithShape="1">
          <a:blip r:embed="rId4">
            <a:extLst>
              <a:ext uri="{28A0092B-C50C-407E-A947-70E740481C1C}">
                <a14:useLocalDpi xmlns:a14="http://schemas.microsoft.com/office/drawing/2010/main" val="0"/>
              </a:ext>
            </a:extLst>
          </a:blip>
          <a:srcRect t="28954" b="25952"/>
          <a:stretch/>
        </p:blipFill>
        <p:spPr>
          <a:xfrm>
            <a:off x="2225583" y="933994"/>
            <a:ext cx="4692832" cy="1058092"/>
          </a:xfrm>
          <a:prstGeom prst="rect">
            <a:avLst/>
          </a:prstGeom>
        </p:spPr>
      </p:pic>
      <p:sp>
        <p:nvSpPr>
          <p:cNvPr id="6" name="Rectangle 5"/>
          <p:cNvSpPr/>
          <p:nvPr/>
        </p:nvSpPr>
        <p:spPr>
          <a:xfrm>
            <a:off x="160887" y="3731698"/>
            <a:ext cx="6358985" cy="425501"/>
          </a:xfrm>
          <a:prstGeom prst="rect">
            <a:avLst/>
          </a:prstGeom>
        </p:spPr>
        <p:txBody>
          <a:bodyPr wrap="none">
            <a:spAutoFit/>
          </a:bodyPr>
          <a:lstStyle/>
          <a:p>
            <a:pPr>
              <a:lnSpc>
                <a:spcPct val="115000"/>
              </a:lnSpc>
              <a:spcAft>
                <a:spcPts val="1000"/>
              </a:spcAft>
            </a:pPr>
            <a:r>
              <a:rPr lang="en-US" sz="2000" dirty="0">
                <a:latin typeface="3ds Condensed"/>
                <a:ea typeface="Calibri" panose="020F0502020204030204" pitchFamily="34" charset="0"/>
              </a:rPr>
              <a:t>Contest Theme: PRODUCT FOR RURAL ENTERPRENEURSHIP</a:t>
            </a:r>
          </a:p>
        </p:txBody>
      </p:sp>
      <p:sp>
        <p:nvSpPr>
          <p:cNvPr id="3" name="Rectangle 2"/>
          <p:cNvSpPr/>
          <p:nvPr/>
        </p:nvSpPr>
        <p:spPr>
          <a:xfrm>
            <a:off x="160887" y="3157923"/>
            <a:ext cx="2115964" cy="425501"/>
          </a:xfrm>
          <a:prstGeom prst="rect">
            <a:avLst/>
          </a:prstGeom>
        </p:spPr>
        <p:txBody>
          <a:bodyPr wrap="none">
            <a:spAutoFit/>
          </a:bodyPr>
          <a:lstStyle/>
          <a:p>
            <a:pPr>
              <a:lnSpc>
                <a:spcPct val="115000"/>
              </a:lnSpc>
              <a:spcAft>
                <a:spcPts val="600"/>
              </a:spcAft>
            </a:pPr>
            <a:r>
              <a:rPr lang="en-US" sz="2000" dirty="0">
                <a:latin typeface="3ds Condensed"/>
                <a:ea typeface="Calibri" panose="020F0502020204030204" pitchFamily="34" charset="0"/>
              </a:rPr>
              <a:t>Team Name: RAHI</a:t>
            </a:r>
            <a:r>
              <a:rPr lang="en-US" sz="1800" dirty="0">
                <a:latin typeface="3ds Condensed"/>
                <a:ea typeface="Calibri" panose="020F0502020204030204" pitchFamily="34" charset="0"/>
              </a:rPr>
              <a:t> </a:t>
            </a:r>
          </a:p>
        </p:txBody>
      </p:sp>
    </p:spTree>
    <p:extLst>
      <p:ext uri="{BB962C8B-B14F-4D97-AF65-F5344CB8AC3E}">
        <p14:creationId xmlns:p14="http://schemas.microsoft.com/office/powerpoint/2010/main" val="2243073336"/>
      </p:ext>
    </p:extLst>
  </p:cSld>
  <p:clrMapOvr>
    <a:masterClrMapping/>
  </p:clrMapOvr>
  <mc:AlternateContent xmlns:mc="http://schemas.openxmlformats.org/markup-compatibility/2006" xmlns:p14="http://schemas.microsoft.com/office/powerpoint/2010/main">
    <mc:Choice Requires="p14">
      <p:transition spd="slow" p14:dur="2000" advTm="12996"/>
    </mc:Choice>
    <mc:Fallback xmlns="">
      <p:transition spd="slow" advTm="12996"/>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1693487-6E82-4336-8438-D5F1F25352FD}"/>
              </a:ext>
            </a:extLst>
          </p:cNvPr>
          <p:cNvSpPr txBox="1"/>
          <p:nvPr/>
        </p:nvSpPr>
        <p:spPr>
          <a:xfrm>
            <a:off x="0" y="164461"/>
            <a:ext cx="9143999" cy="584775"/>
          </a:xfrm>
          <a:prstGeom prst="rect">
            <a:avLst/>
          </a:prstGeom>
          <a:noFill/>
        </p:spPr>
        <p:txBody>
          <a:bodyPr wrap="square" rtlCol="0">
            <a:spAutoFit/>
          </a:bodyPr>
          <a:lstStyle/>
          <a:p>
            <a:pPr algn="ctr"/>
            <a:r>
              <a:rPr lang="en-IN" sz="3200" b="1" dirty="0"/>
              <a:t>DESIGN CONSIDERATIONS</a:t>
            </a:r>
          </a:p>
        </p:txBody>
      </p:sp>
      <p:sp>
        <p:nvSpPr>
          <p:cNvPr id="3" name="TextBox 2">
            <a:extLst>
              <a:ext uri="{FF2B5EF4-FFF2-40B4-BE49-F238E27FC236}">
                <a16:creationId xmlns:a16="http://schemas.microsoft.com/office/drawing/2014/main" id="{C7A7F7F9-05EC-4D32-B799-993A42E18B7F}"/>
              </a:ext>
            </a:extLst>
          </p:cNvPr>
          <p:cNvSpPr txBox="1"/>
          <p:nvPr/>
        </p:nvSpPr>
        <p:spPr>
          <a:xfrm>
            <a:off x="393142" y="828469"/>
            <a:ext cx="8357715" cy="3662541"/>
          </a:xfrm>
          <a:prstGeom prst="rect">
            <a:avLst/>
          </a:prstGeom>
          <a:noFill/>
        </p:spPr>
        <p:txBody>
          <a:bodyPr wrap="square" rtlCol="0">
            <a:spAutoFit/>
          </a:bodyPr>
          <a:lstStyle/>
          <a:p>
            <a:pPr marL="285750" indent="-285750" algn="just">
              <a:buFont typeface="Wingdings" panose="05000000000000000000" pitchFamily="2" charset="2"/>
              <a:buChar char="Ø"/>
            </a:pPr>
            <a:r>
              <a:rPr lang="en-US" sz="1800" b="0" i="0" u="none" strike="noStrike" baseline="0" dirty="0"/>
              <a:t>Separator is made of Aluminum. </a:t>
            </a:r>
          </a:p>
          <a:p>
            <a:pPr algn="just"/>
            <a:r>
              <a:rPr lang="en-US" sz="1800" b="0" i="0" u="none" strike="noStrike" baseline="0" dirty="0"/>
              <a:t>     Since, the onions are forced to go down by the virtue of gravity. </a:t>
            </a:r>
          </a:p>
          <a:p>
            <a:pPr algn="just"/>
            <a:r>
              <a:rPr lang="en-US" sz="1800" b="0" i="0" u="none" strike="noStrike" baseline="0" dirty="0"/>
              <a:t>     Separator Angle should be greater than Angle of Repose </a:t>
            </a:r>
          </a:p>
          <a:p>
            <a:pPr algn="just"/>
            <a:r>
              <a:rPr lang="en-IN" sz="1800" b="0" i="0" u="none" strike="noStrike" baseline="0" dirty="0"/>
              <a:t>     Angle of Separator = 27° </a:t>
            </a:r>
          </a:p>
          <a:p>
            <a:pPr algn="just"/>
            <a:r>
              <a:rPr lang="en-IN" sz="1800" b="0" i="0" u="none" strike="noStrike" baseline="0" dirty="0"/>
              <a:t>     Angle of Repose = 24° </a:t>
            </a:r>
          </a:p>
          <a:p>
            <a:pPr algn="just"/>
            <a:r>
              <a:rPr lang="en-US" sz="1800" b="0" i="0" u="none" strike="noStrike" baseline="0" dirty="0">
                <a:solidFill>
                  <a:srgbClr val="003300"/>
                </a:solidFill>
              </a:rPr>
              <a:t>     Since, Angle of Separator &gt; Angle of Repose </a:t>
            </a:r>
          </a:p>
          <a:p>
            <a:pPr algn="just"/>
            <a:r>
              <a:rPr lang="en-IN" sz="1800" b="0" i="0" u="none" strike="noStrike" baseline="0" dirty="0">
                <a:solidFill>
                  <a:srgbClr val="003300"/>
                </a:solidFill>
              </a:rPr>
              <a:t>     ∴ Onions will slide down</a:t>
            </a:r>
          </a:p>
          <a:p>
            <a:pPr marL="285750" indent="-285750" algn="just">
              <a:buFont typeface="Wingdings" panose="05000000000000000000" pitchFamily="2" charset="2"/>
              <a:buChar char="Ø"/>
            </a:pPr>
            <a:r>
              <a:rPr lang="en-IN" sz="1800" dirty="0"/>
              <a:t>In the Slider Crank Mechanism,</a:t>
            </a:r>
          </a:p>
          <a:p>
            <a:pPr algn="just"/>
            <a:r>
              <a:rPr lang="en-IN" sz="1800" b="0" i="0" u="none" strike="noStrike" baseline="0" dirty="0"/>
              <a:t>     Length of Crank (r) = 7cm</a:t>
            </a:r>
          </a:p>
          <a:p>
            <a:pPr algn="just"/>
            <a:r>
              <a:rPr lang="en-IN" sz="1800" dirty="0"/>
              <a:t>     Length of Connecting rod (l) = 21cm</a:t>
            </a:r>
          </a:p>
          <a:p>
            <a:pPr algn="just"/>
            <a:r>
              <a:rPr lang="en-IN" sz="1800" b="0" i="0" u="none" strike="noStrike" baseline="0" dirty="0">
                <a:solidFill>
                  <a:srgbClr val="003300"/>
                </a:solidFill>
              </a:rPr>
              <a:t>     ∴ n = l/r = 3</a:t>
            </a:r>
            <a:r>
              <a:rPr lang="en-IN" sz="1800" dirty="0">
                <a:solidFill>
                  <a:srgbClr val="003300"/>
                </a:solidFill>
              </a:rPr>
              <a:t> </a:t>
            </a:r>
          </a:p>
          <a:p>
            <a:pPr algn="just"/>
            <a:r>
              <a:rPr lang="en-IN" dirty="0">
                <a:solidFill>
                  <a:srgbClr val="003300"/>
                </a:solidFill>
              </a:rPr>
              <a:t>         Range of (n) for efficient design  = 3 - 5</a:t>
            </a:r>
          </a:p>
          <a:p>
            <a:endParaRPr lang="en-IN" dirty="0"/>
          </a:p>
        </p:txBody>
      </p:sp>
      <p:sp>
        <p:nvSpPr>
          <p:cNvPr id="4" name="Arrow: Right 3">
            <a:extLst>
              <a:ext uri="{FF2B5EF4-FFF2-40B4-BE49-F238E27FC236}">
                <a16:creationId xmlns:a16="http://schemas.microsoft.com/office/drawing/2014/main" id="{C74764D3-6C66-494C-8E1E-0171E5404C34}"/>
              </a:ext>
            </a:extLst>
          </p:cNvPr>
          <p:cNvSpPr/>
          <p:nvPr/>
        </p:nvSpPr>
        <p:spPr>
          <a:xfrm>
            <a:off x="480224" y="3933894"/>
            <a:ext cx="315764" cy="19735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8932466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FA701D2-BA23-464F-A44F-17AAC129AFE2}"/>
              </a:ext>
            </a:extLst>
          </p:cNvPr>
          <p:cNvSpPr txBox="1"/>
          <p:nvPr/>
        </p:nvSpPr>
        <p:spPr>
          <a:xfrm>
            <a:off x="0" y="171370"/>
            <a:ext cx="9143999" cy="584775"/>
          </a:xfrm>
          <a:prstGeom prst="rect">
            <a:avLst/>
          </a:prstGeom>
          <a:noFill/>
        </p:spPr>
        <p:txBody>
          <a:bodyPr wrap="square" rtlCol="0">
            <a:spAutoFit/>
          </a:bodyPr>
          <a:lstStyle/>
          <a:p>
            <a:pPr algn="ctr"/>
            <a:r>
              <a:rPr lang="en-IN" sz="3200" b="1" dirty="0"/>
              <a:t>DESIGN CONSIDERATIONS</a:t>
            </a:r>
          </a:p>
        </p:txBody>
      </p:sp>
      <p:sp>
        <p:nvSpPr>
          <p:cNvPr id="4" name="TextBox 3">
            <a:extLst>
              <a:ext uri="{FF2B5EF4-FFF2-40B4-BE49-F238E27FC236}">
                <a16:creationId xmlns:a16="http://schemas.microsoft.com/office/drawing/2014/main" id="{9ABB308C-4496-4D3D-BD07-2F629EC543CD}"/>
              </a:ext>
            </a:extLst>
          </p:cNvPr>
          <p:cNvSpPr txBox="1"/>
          <p:nvPr/>
        </p:nvSpPr>
        <p:spPr>
          <a:xfrm>
            <a:off x="397993" y="950225"/>
            <a:ext cx="8348012" cy="3400931"/>
          </a:xfrm>
          <a:prstGeom prst="rect">
            <a:avLst/>
          </a:prstGeom>
          <a:noFill/>
        </p:spPr>
        <p:txBody>
          <a:bodyPr wrap="square" rtlCol="0">
            <a:spAutoFit/>
          </a:bodyPr>
          <a:lstStyle/>
          <a:p>
            <a:pPr marL="285750" indent="-285750" algn="just">
              <a:buFont typeface="Wingdings" panose="05000000000000000000" pitchFamily="2" charset="2"/>
              <a:buChar char="Ø"/>
            </a:pPr>
            <a:r>
              <a:rPr lang="en-US" dirty="0"/>
              <a:t> Force required to cut the leaves = 9kN         1</a:t>
            </a:r>
          </a:p>
          <a:p>
            <a:pPr algn="just"/>
            <a:r>
              <a:rPr lang="en-US" sz="1800" b="0" i="0" u="none" strike="noStrike" baseline="0" dirty="0"/>
              <a:t>      Inertia force on the piston  = </a:t>
            </a:r>
            <a:r>
              <a:rPr lang="en-IN" sz="1800" b="0" i="0" u="none" strike="noStrike" baseline="0" dirty="0"/>
              <a:t>17.14kN         2</a:t>
            </a:r>
          </a:p>
          <a:p>
            <a:pPr algn="just"/>
            <a:r>
              <a:rPr lang="en-IN" sz="1800" dirty="0"/>
              <a:t>      </a:t>
            </a:r>
            <a:r>
              <a:rPr lang="en-IN" sz="1800" dirty="0">
                <a:solidFill>
                  <a:srgbClr val="003300"/>
                </a:solidFill>
              </a:rPr>
              <a:t>Since, 2 &gt; 1</a:t>
            </a:r>
          </a:p>
          <a:p>
            <a:pPr algn="just"/>
            <a:r>
              <a:rPr lang="en-IN" sz="1800" b="0" i="0" u="none" strike="noStrike" baseline="0" dirty="0">
                <a:solidFill>
                  <a:srgbClr val="003300"/>
                </a:solidFill>
              </a:rPr>
              <a:t>   ∴ The cutting of onions can take place.</a:t>
            </a:r>
          </a:p>
          <a:p>
            <a:pPr marL="285750" indent="-285750" algn="just">
              <a:buFont typeface="Wingdings" panose="05000000000000000000" pitchFamily="2" charset="2"/>
              <a:buChar char="Ø"/>
            </a:pPr>
            <a:endParaRPr lang="en-IN" sz="1800" dirty="0"/>
          </a:p>
          <a:p>
            <a:pPr marL="285750" indent="-285750" algn="just">
              <a:buFont typeface="Wingdings" panose="05000000000000000000" pitchFamily="2" charset="2"/>
              <a:buChar char="Ø"/>
            </a:pPr>
            <a:r>
              <a:rPr lang="en-IN" sz="1800" dirty="0"/>
              <a:t>Designed the </a:t>
            </a:r>
            <a:r>
              <a:rPr lang="en-IN" sz="1800" dirty="0">
                <a:solidFill>
                  <a:srgbClr val="003300"/>
                </a:solidFill>
              </a:rPr>
              <a:t>Convergent – Divergent Structure </a:t>
            </a:r>
            <a:r>
              <a:rPr lang="en-IN" sz="1800" dirty="0"/>
              <a:t>at the end to lay down the onions in the centre and the leaves on its both sides to ensure the separation of the onions and its leaves.</a:t>
            </a:r>
          </a:p>
          <a:p>
            <a:pPr marL="285750" indent="-285750">
              <a:buFont typeface="Wingdings" panose="05000000000000000000" pitchFamily="2" charset="2"/>
              <a:buChar char="Ø"/>
            </a:pPr>
            <a:endParaRPr lang="en-IN" sz="1800" dirty="0">
              <a:solidFill>
                <a:srgbClr val="000000"/>
              </a:solidFill>
            </a:endParaRPr>
          </a:p>
          <a:p>
            <a:pPr marL="285750" indent="-285750">
              <a:buFont typeface="Wingdings" panose="05000000000000000000" pitchFamily="2" charset="2"/>
              <a:buChar char="Ø"/>
            </a:pPr>
            <a:endParaRPr lang="en-IN" sz="1800" b="0" i="0" u="none" strike="noStrike" baseline="0" dirty="0">
              <a:solidFill>
                <a:srgbClr val="000000"/>
              </a:solidFill>
            </a:endParaRPr>
          </a:p>
          <a:p>
            <a:pPr marL="285750" indent="-285750">
              <a:buFont typeface="Wingdings" panose="05000000000000000000" pitchFamily="2" charset="2"/>
              <a:buChar char="Ø"/>
            </a:pPr>
            <a:endParaRPr lang="en-IN" sz="1800" b="0" i="0" u="none" strike="noStrike" baseline="0" dirty="0">
              <a:solidFill>
                <a:srgbClr val="000000"/>
              </a:solidFill>
            </a:endParaRPr>
          </a:p>
          <a:p>
            <a:r>
              <a:rPr lang="en-IN" sz="1800" dirty="0">
                <a:solidFill>
                  <a:srgbClr val="000000"/>
                </a:solidFill>
              </a:rPr>
              <a:t>     </a:t>
            </a:r>
            <a:endParaRPr lang="en-IN" sz="1800" b="0" i="0" u="none" strike="noStrike" baseline="0" dirty="0">
              <a:solidFill>
                <a:srgbClr val="000000"/>
              </a:solidFill>
            </a:endParaRPr>
          </a:p>
          <a:p>
            <a:r>
              <a:rPr lang="en-IN" sz="1800" dirty="0">
                <a:solidFill>
                  <a:srgbClr val="000000"/>
                </a:solidFill>
              </a:rPr>
              <a:t>       </a:t>
            </a:r>
            <a:endParaRPr lang="en-IN" dirty="0"/>
          </a:p>
        </p:txBody>
      </p:sp>
      <p:cxnSp>
        <p:nvCxnSpPr>
          <p:cNvPr id="6" name="Straight Arrow Connector 5">
            <a:extLst>
              <a:ext uri="{FF2B5EF4-FFF2-40B4-BE49-F238E27FC236}">
                <a16:creationId xmlns:a16="http://schemas.microsoft.com/office/drawing/2014/main" id="{FEC7548A-DE38-4E6D-99B1-B8A9F9A48343}"/>
              </a:ext>
            </a:extLst>
          </p:cNvPr>
          <p:cNvCxnSpPr/>
          <p:nvPr/>
        </p:nvCxnSpPr>
        <p:spPr>
          <a:xfrm>
            <a:off x="3864820" y="1124909"/>
            <a:ext cx="32234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EEF33C09-DE68-4340-94E1-DB313DB12EFB}"/>
              </a:ext>
            </a:extLst>
          </p:cNvPr>
          <p:cNvCxnSpPr/>
          <p:nvPr/>
        </p:nvCxnSpPr>
        <p:spPr>
          <a:xfrm>
            <a:off x="3970075" y="1389143"/>
            <a:ext cx="32234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59941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EFCCF40-3748-4416-BD15-8A321A755B97}"/>
              </a:ext>
            </a:extLst>
          </p:cNvPr>
          <p:cNvSpPr txBox="1"/>
          <p:nvPr/>
        </p:nvSpPr>
        <p:spPr>
          <a:xfrm>
            <a:off x="0" y="155065"/>
            <a:ext cx="9144000" cy="584775"/>
          </a:xfrm>
          <a:prstGeom prst="rect">
            <a:avLst/>
          </a:prstGeom>
          <a:noFill/>
        </p:spPr>
        <p:txBody>
          <a:bodyPr wrap="square" rtlCol="0">
            <a:spAutoFit/>
          </a:bodyPr>
          <a:lstStyle/>
          <a:p>
            <a:pPr algn="ctr"/>
            <a:r>
              <a:rPr lang="en-US" sz="3200" b="1" dirty="0"/>
              <a:t>DESIGN CONCEPTS</a:t>
            </a:r>
            <a:endParaRPr lang="en-IN" sz="3200" b="1" dirty="0"/>
          </a:p>
        </p:txBody>
      </p:sp>
      <p:graphicFrame>
        <p:nvGraphicFramePr>
          <p:cNvPr id="4" name="Diagram 3">
            <a:extLst>
              <a:ext uri="{FF2B5EF4-FFF2-40B4-BE49-F238E27FC236}">
                <a16:creationId xmlns:a16="http://schemas.microsoft.com/office/drawing/2014/main" id="{668B1EDB-1552-4332-995C-0AC0FEB7EE0E}"/>
              </a:ext>
            </a:extLst>
          </p:cNvPr>
          <p:cNvGraphicFramePr/>
          <p:nvPr>
            <p:extLst>
              <p:ext uri="{D42A27DB-BD31-4B8C-83A1-F6EECF244321}">
                <p14:modId xmlns:p14="http://schemas.microsoft.com/office/powerpoint/2010/main" val="3526204228"/>
              </p:ext>
            </p:extLst>
          </p:nvPr>
        </p:nvGraphicFramePr>
        <p:xfrm>
          <a:off x="-184666" y="586113"/>
          <a:ext cx="5187419" cy="39723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5" name="Group 4">
            <a:extLst>
              <a:ext uri="{FF2B5EF4-FFF2-40B4-BE49-F238E27FC236}">
                <a16:creationId xmlns:a16="http://schemas.microsoft.com/office/drawing/2014/main" id="{3B84BA9C-5C0F-4750-8DB0-3B117C077405}"/>
              </a:ext>
            </a:extLst>
          </p:cNvPr>
          <p:cNvGrpSpPr/>
          <p:nvPr/>
        </p:nvGrpSpPr>
        <p:grpSpPr>
          <a:xfrm>
            <a:off x="4572000" y="2286893"/>
            <a:ext cx="708145" cy="1937195"/>
            <a:chOff x="2560439" y="808205"/>
            <a:chExt cx="708145" cy="1937195"/>
          </a:xfrm>
        </p:grpSpPr>
        <p:sp>
          <p:nvSpPr>
            <p:cNvPr id="6" name="Arrow: Right 5">
              <a:extLst>
                <a:ext uri="{FF2B5EF4-FFF2-40B4-BE49-F238E27FC236}">
                  <a16:creationId xmlns:a16="http://schemas.microsoft.com/office/drawing/2014/main" id="{70608473-12CE-4C45-B605-2777EA39E37D}"/>
                </a:ext>
              </a:extLst>
            </p:cNvPr>
            <p:cNvSpPr/>
            <p:nvPr/>
          </p:nvSpPr>
          <p:spPr>
            <a:xfrm>
              <a:off x="2560439" y="808205"/>
              <a:ext cx="394774" cy="461811"/>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7" name="Arrow: Right 4">
              <a:extLst>
                <a:ext uri="{FF2B5EF4-FFF2-40B4-BE49-F238E27FC236}">
                  <a16:creationId xmlns:a16="http://schemas.microsoft.com/office/drawing/2014/main" id="{E67CCBD5-B3EA-4CDD-A87E-419662F0564F}"/>
                </a:ext>
              </a:extLst>
            </p:cNvPr>
            <p:cNvSpPr txBox="1"/>
            <p:nvPr/>
          </p:nvSpPr>
          <p:spPr>
            <a:xfrm>
              <a:off x="2992242" y="2468313"/>
              <a:ext cx="276342" cy="27708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IN" sz="800" kern="1200" dirty="0"/>
            </a:p>
          </p:txBody>
        </p:sp>
      </p:grpSp>
      <p:grpSp>
        <p:nvGrpSpPr>
          <p:cNvPr id="8" name="Group 7">
            <a:extLst>
              <a:ext uri="{FF2B5EF4-FFF2-40B4-BE49-F238E27FC236}">
                <a16:creationId xmlns:a16="http://schemas.microsoft.com/office/drawing/2014/main" id="{7F1F2370-8590-487E-AFD5-F1C50E862653}"/>
              </a:ext>
            </a:extLst>
          </p:cNvPr>
          <p:cNvGrpSpPr/>
          <p:nvPr/>
        </p:nvGrpSpPr>
        <p:grpSpPr>
          <a:xfrm>
            <a:off x="4995390" y="1923019"/>
            <a:ext cx="1806885" cy="1332472"/>
            <a:chOff x="2907261" y="1019908"/>
            <a:chExt cx="1344591" cy="1367483"/>
          </a:xfrm>
        </p:grpSpPr>
        <p:sp>
          <p:nvSpPr>
            <p:cNvPr id="9" name="Oval 8">
              <a:extLst>
                <a:ext uri="{FF2B5EF4-FFF2-40B4-BE49-F238E27FC236}">
                  <a16:creationId xmlns:a16="http://schemas.microsoft.com/office/drawing/2014/main" id="{7BDE74D1-3614-423D-95B9-C56F8655E317}"/>
                </a:ext>
              </a:extLst>
            </p:cNvPr>
            <p:cNvSpPr/>
            <p:nvPr/>
          </p:nvSpPr>
          <p:spPr>
            <a:xfrm>
              <a:off x="2907261" y="1019908"/>
              <a:ext cx="1344591" cy="136748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0" name="Oval 4">
              <a:extLst>
                <a:ext uri="{FF2B5EF4-FFF2-40B4-BE49-F238E27FC236}">
                  <a16:creationId xmlns:a16="http://schemas.microsoft.com/office/drawing/2014/main" id="{5B6D3DC7-AB82-4C7F-A524-594F2A7E9AEA}"/>
                </a:ext>
              </a:extLst>
            </p:cNvPr>
            <p:cNvSpPr txBox="1"/>
            <p:nvPr/>
          </p:nvSpPr>
          <p:spPr>
            <a:xfrm>
              <a:off x="3104172" y="1220171"/>
              <a:ext cx="950769" cy="96695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300" dirty="0"/>
                <a:t>Total Excess Fuel required by the Tractor to complete the process</a:t>
              </a:r>
              <a:endParaRPr lang="en-IN" sz="1300" kern="1200" dirty="0"/>
            </a:p>
          </p:txBody>
        </p:sp>
      </p:grpSp>
      <p:grpSp>
        <p:nvGrpSpPr>
          <p:cNvPr id="11" name="Group 10">
            <a:extLst>
              <a:ext uri="{FF2B5EF4-FFF2-40B4-BE49-F238E27FC236}">
                <a16:creationId xmlns:a16="http://schemas.microsoft.com/office/drawing/2014/main" id="{F5ABE997-5FF0-410F-9A45-31E0B047FBF2}"/>
              </a:ext>
            </a:extLst>
          </p:cNvPr>
          <p:cNvGrpSpPr/>
          <p:nvPr/>
        </p:nvGrpSpPr>
        <p:grpSpPr>
          <a:xfrm>
            <a:off x="6835457" y="2308558"/>
            <a:ext cx="394774" cy="461811"/>
            <a:chOff x="2348618" y="1472744"/>
            <a:chExt cx="394774" cy="461811"/>
          </a:xfrm>
        </p:grpSpPr>
        <p:sp>
          <p:nvSpPr>
            <p:cNvPr id="12" name="Arrow: Right 11">
              <a:extLst>
                <a:ext uri="{FF2B5EF4-FFF2-40B4-BE49-F238E27FC236}">
                  <a16:creationId xmlns:a16="http://schemas.microsoft.com/office/drawing/2014/main" id="{D1504759-6E4F-458F-A73E-007A0B98188B}"/>
                </a:ext>
              </a:extLst>
            </p:cNvPr>
            <p:cNvSpPr/>
            <p:nvPr/>
          </p:nvSpPr>
          <p:spPr>
            <a:xfrm>
              <a:off x="2348618" y="1472744"/>
              <a:ext cx="394774" cy="461811"/>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3" name="Arrow: Right 4">
              <a:extLst>
                <a:ext uri="{FF2B5EF4-FFF2-40B4-BE49-F238E27FC236}">
                  <a16:creationId xmlns:a16="http://schemas.microsoft.com/office/drawing/2014/main" id="{12316A44-2B2F-42DC-AB97-4B72ACEE66C8}"/>
                </a:ext>
              </a:extLst>
            </p:cNvPr>
            <p:cNvSpPr txBox="1"/>
            <p:nvPr/>
          </p:nvSpPr>
          <p:spPr>
            <a:xfrm>
              <a:off x="2348618" y="1565106"/>
              <a:ext cx="276342" cy="27708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IN" sz="800" kern="1200"/>
            </a:p>
          </p:txBody>
        </p:sp>
      </p:grpSp>
      <p:grpSp>
        <p:nvGrpSpPr>
          <p:cNvPr id="14" name="Group 13">
            <a:extLst>
              <a:ext uri="{FF2B5EF4-FFF2-40B4-BE49-F238E27FC236}">
                <a16:creationId xmlns:a16="http://schemas.microsoft.com/office/drawing/2014/main" id="{C08865D4-EB86-4A28-B358-9E04F6822E9E}"/>
              </a:ext>
            </a:extLst>
          </p:cNvPr>
          <p:cNvGrpSpPr/>
          <p:nvPr/>
        </p:nvGrpSpPr>
        <p:grpSpPr>
          <a:xfrm>
            <a:off x="7250545" y="1888008"/>
            <a:ext cx="1806886" cy="1367483"/>
            <a:chOff x="2907261" y="1019908"/>
            <a:chExt cx="1344591" cy="1367483"/>
          </a:xfrm>
        </p:grpSpPr>
        <p:sp>
          <p:nvSpPr>
            <p:cNvPr id="15" name="Oval 14">
              <a:extLst>
                <a:ext uri="{FF2B5EF4-FFF2-40B4-BE49-F238E27FC236}">
                  <a16:creationId xmlns:a16="http://schemas.microsoft.com/office/drawing/2014/main" id="{09F5FB14-2D0D-4DAF-8E80-A1BA1573A673}"/>
                </a:ext>
              </a:extLst>
            </p:cNvPr>
            <p:cNvSpPr/>
            <p:nvPr/>
          </p:nvSpPr>
          <p:spPr>
            <a:xfrm>
              <a:off x="2907261" y="1019908"/>
              <a:ext cx="1344591" cy="136748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6" name="Oval 4">
              <a:extLst>
                <a:ext uri="{FF2B5EF4-FFF2-40B4-BE49-F238E27FC236}">
                  <a16:creationId xmlns:a16="http://schemas.microsoft.com/office/drawing/2014/main" id="{79E8FFEC-183E-4DDD-BD4E-46F8CA8D1C3F}"/>
                </a:ext>
              </a:extLst>
            </p:cNvPr>
            <p:cNvSpPr txBox="1"/>
            <p:nvPr/>
          </p:nvSpPr>
          <p:spPr>
            <a:xfrm>
              <a:off x="3104172" y="1220171"/>
              <a:ext cx="950769" cy="96695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300" kern="1200" dirty="0"/>
                <a:t>Total Additional Cost required to complete the machining process</a:t>
              </a:r>
              <a:endParaRPr lang="en-IN" sz="1300" kern="1200" dirty="0"/>
            </a:p>
          </p:txBody>
        </p:sp>
      </p:grpSp>
      <p:sp>
        <p:nvSpPr>
          <p:cNvPr id="17" name="TextBox 16">
            <a:extLst>
              <a:ext uri="{FF2B5EF4-FFF2-40B4-BE49-F238E27FC236}">
                <a16:creationId xmlns:a16="http://schemas.microsoft.com/office/drawing/2014/main" id="{71087DB4-6F86-4F42-9948-6CB10B030C44}"/>
              </a:ext>
            </a:extLst>
          </p:cNvPr>
          <p:cNvSpPr txBox="1"/>
          <p:nvPr/>
        </p:nvSpPr>
        <p:spPr>
          <a:xfrm>
            <a:off x="2960288" y="4035889"/>
            <a:ext cx="6019252" cy="430887"/>
          </a:xfrm>
          <a:prstGeom prst="rect">
            <a:avLst/>
          </a:prstGeom>
          <a:noFill/>
        </p:spPr>
        <p:txBody>
          <a:bodyPr wrap="square" rtlCol="0">
            <a:spAutoFit/>
          </a:bodyPr>
          <a:lstStyle/>
          <a:p>
            <a:r>
              <a:rPr lang="en-US" sz="1100" dirty="0"/>
              <a:t>**This total power does not include the power required to drive the tractor against the resistance offered by the soil as that can only be found out experimentally.</a:t>
            </a:r>
            <a:endParaRPr lang="en-IN" sz="1100" dirty="0"/>
          </a:p>
        </p:txBody>
      </p:sp>
    </p:spTree>
    <p:extLst>
      <p:ext uri="{BB962C8B-B14F-4D97-AF65-F5344CB8AC3E}">
        <p14:creationId xmlns:p14="http://schemas.microsoft.com/office/powerpoint/2010/main" val="39236630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0FAFA44-7C26-4E45-A287-36ADAD71F002}"/>
              </a:ext>
            </a:extLst>
          </p:cNvPr>
          <p:cNvSpPr txBox="1"/>
          <p:nvPr/>
        </p:nvSpPr>
        <p:spPr>
          <a:xfrm>
            <a:off x="0" y="91441"/>
            <a:ext cx="9144000" cy="769441"/>
          </a:xfrm>
          <a:prstGeom prst="rect">
            <a:avLst/>
          </a:prstGeom>
          <a:noFill/>
        </p:spPr>
        <p:txBody>
          <a:bodyPr wrap="square" rtlCol="0">
            <a:spAutoFit/>
          </a:bodyPr>
          <a:lstStyle/>
          <a:p>
            <a:pPr algn="ctr"/>
            <a:r>
              <a:rPr lang="en-IN" sz="2400" b="1" dirty="0"/>
              <a:t>DESIGN CALCULATION RESULTS</a:t>
            </a:r>
          </a:p>
          <a:p>
            <a:pPr algn="ctr"/>
            <a:r>
              <a:rPr lang="en-IN" sz="2000" dirty="0"/>
              <a:t>(Calculations per Acre of Land)</a:t>
            </a:r>
          </a:p>
        </p:txBody>
      </p:sp>
      <p:graphicFrame>
        <p:nvGraphicFramePr>
          <p:cNvPr id="7" name="Table 5">
            <a:extLst>
              <a:ext uri="{FF2B5EF4-FFF2-40B4-BE49-F238E27FC236}">
                <a16:creationId xmlns:a16="http://schemas.microsoft.com/office/drawing/2014/main" id="{A1575806-9FC1-410B-BCE6-FE8B4B1571FE}"/>
              </a:ext>
            </a:extLst>
          </p:cNvPr>
          <p:cNvGraphicFramePr>
            <a:graphicFrameLocks noGrp="1"/>
          </p:cNvGraphicFramePr>
          <p:nvPr>
            <p:extLst>
              <p:ext uri="{D42A27DB-BD31-4B8C-83A1-F6EECF244321}">
                <p14:modId xmlns:p14="http://schemas.microsoft.com/office/powerpoint/2010/main" val="960055735"/>
              </p:ext>
            </p:extLst>
          </p:nvPr>
        </p:nvGraphicFramePr>
        <p:xfrm>
          <a:off x="932755" y="896956"/>
          <a:ext cx="7278489" cy="3349588"/>
        </p:xfrm>
        <a:graphic>
          <a:graphicData uri="http://schemas.openxmlformats.org/drawingml/2006/table">
            <a:tbl>
              <a:tblPr bandRow="1">
                <a:tableStyleId>{5C22544A-7EE6-4342-B048-85BDC9FD1C3A}</a:tableStyleId>
              </a:tblPr>
              <a:tblGrid>
                <a:gridCol w="2848331">
                  <a:extLst>
                    <a:ext uri="{9D8B030D-6E8A-4147-A177-3AD203B41FA5}">
                      <a16:colId xmlns:a16="http://schemas.microsoft.com/office/drawing/2014/main" val="768385665"/>
                    </a:ext>
                  </a:extLst>
                </a:gridCol>
                <a:gridCol w="1482697">
                  <a:extLst>
                    <a:ext uri="{9D8B030D-6E8A-4147-A177-3AD203B41FA5}">
                      <a16:colId xmlns:a16="http://schemas.microsoft.com/office/drawing/2014/main" val="4075317669"/>
                    </a:ext>
                  </a:extLst>
                </a:gridCol>
                <a:gridCol w="2947461">
                  <a:extLst>
                    <a:ext uri="{9D8B030D-6E8A-4147-A177-3AD203B41FA5}">
                      <a16:colId xmlns:a16="http://schemas.microsoft.com/office/drawing/2014/main" val="1127521641"/>
                    </a:ext>
                  </a:extLst>
                </a:gridCol>
              </a:tblGrid>
              <a:tr h="561473">
                <a:tc>
                  <a:txBody>
                    <a:bodyPr/>
                    <a:lstStyle/>
                    <a:p>
                      <a:r>
                        <a:rPr lang="en-IN" sz="1400" dirty="0">
                          <a:solidFill>
                            <a:srgbClr val="005386"/>
                          </a:solidFill>
                          <a:effectLst/>
                          <a:latin typeface="Adobe Heiti Std R" panose="020B0400000000000000" pitchFamily="34" charset="-128"/>
                          <a:ea typeface="Adobe Heiti Std R" panose="020B0400000000000000" pitchFamily="34" charset="-128"/>
                          <a:cs typeface="Arial" panose="020B0604020202020204" pitchFamily="34" charset="0"/>
                        </a:rPr>
                        <a:t>Rate of work done on the belt </a:t>
                      </a:r>
                      <a:endParaRPr lang="en-IN" sz="1400" dirty="0"/>
                    </a:p>
                  </a:txBody>
                  <a:tcPr/>
                </a:tc>
                <a:tc>
                  <a:txBody>
                    <a:bodyPr/>
                    <a:lstStyle/>
                    <a:p>
                      <a:r>
                        <a:rPr lang="en-IN" sz="1400" dirty="0">
                          <a:solidFill>
                            <a:srgbClr val="005386"/>
                          </a:solidFill>
                          <a:effectLst/>
                          <a:latin typeface="Adobe Heiti Std R" panose="020B0400000000000000" pitchFamily="34" charset="-128"/>
                          <a:ea typeface="Adobe Heiti Std R" panose="020B0400000000000000" pitchFamily="34" charset="-128"/>
                          <a:cs typeface="Arial" panose="020B0604020202020204" pitchFamily="34" charset="0"/>
                        </a:rPr>
                        <a:t>P</a:t>
                      </a:r>
                      <a:r>
                        <a:rPr lang="en-IN" sz="1400" baseline="-25000" dirty="0">
                          <a:solidFill>
                            <a:srgbClr val="005386"/>
                          </a:solidFill>
                          <a:effectLst/>
                          <a:latin typeface="Adobe Heiti Std R" panose="020B0400000000000000" pitchFamily="34" charset="-128"/>
                          <a:ea typeface="Adobe Heiti Std R" panose="020B0400000000000000" pitchFamily="34" charset="-128"/>
                          <a:cs typeface="Arial" panose="020B0604020202020204" pitchFamily="34" charset="0"/>
                        </a:rPr>
                        <a:t>1</a:t>
                      </a:r>
                      <a:endParaRPr lang="en-IN" sz="1400" dirty="0"/>
                    </a:p>
                  </a:txBody>
                  <a:tcPr/>
                </a:tc>
                <a:tc>
                  <a:txBody>
                    <a:bodyPr/>
                    <a:lstStyle/>
                    <a:p>
                      <a:r>
                        <a:rPr lang="en-IN" sz="1400" dirty="0">
                          <a:solidFill>
                            <a:srgbClr val="222222"/>
                          </a:solidFill>
                          <a:effectLst/>
                          <a:latin typeface="Adobe Heiti Std R" panose="020B0400000000000000" pitchFamily="34" charset="-128"/>
                          <a:ea typeface="Adobe Heiti Std R" panose="020B0400000000000000" pitchFamily="34" charset="-128"/>
                          <a:cs typeface="Arial" panose="020B0604020202020204" pitchFamily="34" charset="0"/>
                        </a:rPr>
                        <a:t>10.639 kW</a:t>
                      </a:r>
                      <a:endParaRPr lang="en-IN" sz="1400" dirty="0"/>
                    </a:p>
                  </a:txBody>
                  <a:tcPr/>
                </a:tc>
                <a:extLst>
                  <a:ext uri="{0D108BD9-81ED-4DB2-BD59-A6C34878D82A}">
                    <a16:rowId xmlns:a16="http://schemas.microsoft.com/office/drawing/2014/main" val="3889208518"/>
                  </a:ext>
                </a:extLst>
              </a:tr>
              <a:tr h="561473">
                <a:tc>
                  <a:txBody>
                    <a:bodyPr/>
                    <a:lstStyle/>
                    <a:p>
                      <a:r>
                        <a:rPr lang="en-IN" sz="1400" dirty="0">
                          <a:solidFill>
                            <a:srgbClr val="005386"/>
                          </a:solidFill>
                          <a:effectLst/>
                          <a:latin typeface="Adobe Heiti Std R" panose="020B0400000000000000" pitchFamily="34" charset="-128"/>
                          <a:ea typeface="Adobe Heiti Std R" panose="020B0400000000000000" pitchFamily="34" charset="-128"/>
                          <a:cs typeface="Arial" panose="020B0604020202020204" pitchFamily="34" charset="0"/>
                        </a:rPr>
                        <a:t>Max. Power reqd. for cutting </a:t>
                      </a:r>
                      <a:endParaRPr lang="en-IN" sz="1400" dirty="0"/>
                    </a:p>
                  </a:txBody>
                  <a:tcPr/>
                </a:tc>
                <a:tc>
                  <a:txBody>
                    <a:bodyPr/>
                    <a:lstStyle/>
                    <a:p>
                      <a:r>
                        <a:rPr lang="en-IN" sz="1400" dirty="0">
                          <a:solidFill>
                            <a:srgbClr val="005386"/>
                          </a:solidFill>
                          <a:effectLst/>
                          <a:latin typeface="Adobe Heiti Std R" panose="020B0400000000000000" pitchFamily="34" charset="-128"/>
                          <a:ea typeface="Adobe Heiti Std R" panose="020B0400000000000000" pitchFamily="34" charset="-128"/>
                          <a:cs typeface="Arial" panose="020B0604020202020204" pitchFamily="34" charset="0"/>
                        </a:rPr>
                        <a:t>P</a:t>
                      </a:r>
                      <a:r>
                        <a:rPr lang="en-IN" sz="1400" baseline="-25000" dirty="0">
                          <a:solidFill>
                            <a:srgbClr val="005386"/>
                          </a:solidFill>
                          <a:effectLst/>
                          <a:latin typeface="Adobe Heiti Std R" panose="020B0400000000000000" pitchFamily="34" charset="-128"/>
                          <a:ea typeface="Adobe Heiti Std R" panose="020B0400000000000000" pitchFamily="34" charset="-128"/>
                          <a:cs typeface="Arial" panose="020B0604020202020204" pitchFamily="34" charset="0"/>
                        </a:rPr>
                        <a:t>2</a:t>
                      </a:r>
                      <a:endParaRPr lang="en-IN" sz="1400" dirty="0"/>
                    </a:p>
                  </a:txBody>
                  <a:tcPr/>
                </a:tc>
                <a:tc>
                  <a:txBody>
                    <a:bodyPr/>
                    <a:lstStyle/>
                    <a:p>
                      <a:pPr marL="0" marR="0" lvl="0" indent="0" algn="l" defTabSz="879152" rtl="0" eaLnBrk="1" fontAlgn="auto" latinLnBrk="0" hangingPunct="1">
                        <a:lnSpc>
                          <a:spcPct val="100000"/>
                        </a:lnSpc>
                        <a:spcBef>
                          <a:spcPts val="0"/>
                        </a:spcBef>
                        <a:spcAft>
                          <a:spcPts val="0"/>
                        </a:spcAft>
                        <a:buClrTx/>
                        <a:buSzTx/>
                        <a:buFontTx/>
                        <a:buNone/>
                        <a:tabLst/>
                        <a:defRPr/>
                      </a:pPr>
                      <a:r>
                        <a:rPr lang="en-IN" sz="1400" dirty="0">
                          <a:solidFill>
                            <a:srgbClr val="222222"/>
                          </a:solidFill>
                          <a:effectLst/>
                          <a:latin typeface="Adobe Heiti Std R" panose="020B0400000000000000" pitchFamily="34" charset="-128"/>
                          <a:ea typeface="Adobe Heiti Std R" panose="020B0400000000000000" pitchFamily="34" charset="-128"/>
                          <a:cs typeface="Arial" panose="020B0604020202020204" pitchFamily="34" charset="0"/>
                        </a:rPr>
                        <a:t>48.467kW</a:t>
                      </a:r>
                    </a:p>
                    <a:p>
                      <a:endParaRPr lang="en-IN" sz="1400" dirty="0"/>
                    </a:p>
                  </a:txBody>
                  <a:tcPr/>
                </a:tc>
                <a:extLst>
                  <a:ext uri="{0D108BD9-81ED-4DB2-BD59-A6C34878D82A}">
                    <a16:rowId xmlns:a16="http://schemas.microsoft.com/office/drawing/2014/main" val="2665165142"/>
                  </a:ext>
                </a:extLst>
              </a:tr>
              <a:tr h="436701">
                <a:tc>
                  <a:txBody>
                    <a:bodyPr/>
                    <a:lstStyle/>
                    <a:p>
                      <a:pPr marL="0" marR="0" lvl="0" indent="0" algn="l" defTabSz="879152" rtl="0" eaLnBrk="1" fontAlgn="auto" latinLnBrk="0" hangingPunct="1">
                        <a:lnSpc>
                          <a:spcPct val="100000"/>
                        </a:lnSpc>
                        <a:spcBef>
                          <a:spcPts val="0"/>
                        </a:spcBef>
                        <a:spcAft>
                          <a:spcPts val="0"/>
                        </a:spcAft>
                        <a:buClrTx/>
                        <a:buSzTx/>
                        <a:buFontTx/>
                        <a:buNone/>
                        <a:tabLst/>
                        <a:defRPr/>
                      </a:pPr>
                      <a:r>
                        <a:rPr lang="en-IN" sz="1400" dirty="0">
                          <a:solidFill>
                            <a:srgbClr val="005386"/>
                          </a:solidFill>
                          <a:effectLst/>
                          <a:latin typeface="Adobe Heiti Std R" panose="020B0400000000000000" pitchFamily="34" charset="-128"/>
                          <a:ea typeface="Adobe Heiti Std R" panose="020B0400000000000000" pitchFamily="34" charset="-128"/>
                          <a:cs typeface="Cambria Math" panose="02040503050406030204" pitchFamily="18" charset="0"/>
                        </a:rPr>
                        <a:t>Total Power required </a:t>
                      </a:r>
                      <a:endParaRPr lang="en-IN" sz="1400" dirty="0"/>
                    </a:p>
                  </a:txBody>
                  <a:tcPr/>
                </a:tc>
                <a:tc>
                  <a:txBody>
                    <a:bodyPr/>
                    <a:lstStyle/>
                    <a:p>
                      <a:r>
                        <a:rPr lang="en-IN" sz="1400" dirty="0">
                          <a:solidFill>
                            <a:srgbClr val="005386"/>
                          </a:solidFill>
                          <a:effectLst/>
                          <a:latin typeface="Adobe Heiti Std R" panose="020B0400000000000000" pitchFamily="34" charset="-128"/>
                          <a:ea typeface="Adobe Heiti Std R" panose="020B0400000000000000" pitchFamily="34" charset="-128"/>
                          <a:cs typeface="Arial" panose="020B0604020202020204" pitchFamily="34" charset="0"/>
                        </a:rPr>
                        <a:t>P</a:t>
                      </a:r>
                      <a:endParaRPr lang="en-IN" sz="1400" dirty="0"/>
                    </a:p>
                  </a:txBody>
                  <a:tcPr/>
                </a:tc>
                <a:tc>
                  <a:txBody>
                    <a:bodyPr/>
                    <a:lstStyle/>
                    <a:p>
                      <a:pPr marL="0" marR="0" lvl="0" indent="0" algn="l" defTabSz="879152" rtl="0" eaLnBrk="1" fontAlgn="auto" latinLnBrk="0" hangingPunct="1">
                        <a:lnSpc>
                          <a:spcPct val="100000"/>
                        </a:lnSpc>
                        <a:spcBef>
                          <a:spcPts val="0"/>
                        </a:spcBef>
                        <a:spcAft>
                          <a:spcPts val="0"/>
                        </a:spcAft>
                        <a:buClrTx/>
                        <a:buSzTx/>
                        <a:buFontTx/>
                        <a:buNone/>
                        <a:tabLst/>
                        <a:defRPr/>
                      </a:pPr>
                      <a:r>
                        <a:rPr lang="en-IN" sz="1400" dirty="0">
                          <a:solidFill>
                            <a:srgbClr val="222222"/>
                          </a:solidFill>
                          <a:effectLst/>
                          <a:latin typeface="Adobe Heiti Std R" panose="020B0400000000000000" pitchFamily="34" charset="-128"/>
                          <a:ea typeface="Adobe Heiti Std R" panose="020B0400000000000000" pitchFamily="34" charset="-128"/>
                          <a:cs typeface="Cambria Math" panose="02040503050406030204" pitchFamily="18" charset="0"/>
                        </a:rPr>
                        <a:t>69.745kW</a:t>
                      </a:r>
                    </a:p>
                    <a:p>
                      <a:endParaRPr lang="en-IN" sz="1400" dirty="0"/>
                    </a:p>
                  </a:txBody>
                  <a:tcPr/>
                </a:tc>
                <a:extLst>
                  <a:ext uri="{0D108BD9-81ED-4DB2-BD59-A6C34878D82A}">
                    <a16:rowId xmlns:a16="http://schemas.microsoft.com/office/drawing/2014/main" val="926816335"/>
                  </a:ext>
                </a:extLst>
              </a:tr>
              <a:tr h="571870">
                <a:tc>
                  <a:txBody>
                    <a:bodyPr/>
                    <a:lstStyle/>
                    <a:p>
                      <a:pPr marL="0" marR="0" lvl="0" indent="0" algn="l" defTabSz="879152" rtl="0" eaLnBrk="1" fontAlgn="auto" latinLnBrk="0" hangingPunct="1">
                        <a:lnSpc>
                          <a:spcPct val="100000"/>
                        </a:lnSpc>
                        <a:spcBef>
                          <a:spcPts val="0"/>
                        </a:spcBef>
                        <a:spcAft>
                          <a:spcPts val="0"/>
                        </a:spcAft>
                        <a:buClrTx/>
                        <a:buSzTx/>
                        <a:buFontTx/>
                        <a:buNone/>
                        <a:tabLst/>
                        <a:defRPr/>
                      </a:pPr>
                      <a:r>
                        <a:rPr lang="en-IN" sz="1400" dirty="0">
                          <a:solidFill>
                            <a:srgbClr val="005386"/>
                          </a:solidFill>
                          <a:effectLst/>
                          <a:latin typeface="Adobe Heiti Std R" panose="020B0400000000000000" pitchFamily="34" charset="-128"/>
                          <a:ea typeface="Adobe Heiti Std R" panose="020B0400000000000000" pitchFamily="34" charset="-128"/>
                          <a:cs typeface="Cambria Math" panose="02040503050406030204" pitchFamily="18" charset="0"/>
                        </a:rPr>
                        <a:t>Mass of fuel required </a:t>
                      </a:r>
                      <a:endParaRPr lang="en-IN" sz="1400" dirty="0"/>
                    </a:p>
                  </a:txBody>
                  <a:tcPr/>
                </a:tc>
                <a:tc>
                  <a:txBody>
                    <a:bodyPr/>
                    <a:lstStyle/>
                    <a:p>
                      <a:r>
                        <a:rPr lang="en-IN" sz="1400" dirty="0">
                          <a:solidFill>
                            <a:srgbClr val="005386"/>
                          </a:solidFill>
                          <a:effectLst/>
                          <a:latin typeface="Adobe Heiti Std R" panose="020B0400000000000000" pitchFamily="34" charset="-128"/>
                          <a:ea typeface="Adobe Heiti Std R" panose="020B0400000000000000" pitchFamily="34" charset="-128"/>
                          <a:cs typeface="Arial" panose="020B0604020202020204" pitchFamily="34" charset="0"/>
                        </a:rPr>
                        <a:t>ṁ</a:t>
                      </a:r>
                      <a:r>
                        <a:rPr lang="en-IN" sz="1400" baseline="-25000" dirty="0">
                          <a:solidFill>
                            <a:srgbClr val="005386"/>
                          </a:solidFill>
                          <a:effectLst/>
                          <a:latin typeface="Adobe Heiti Std R" panose="020B0400000000000000" pitchFamily="34" charset="-128"/>
                          <a:ea typeface="Adobe Heiti Std R" panose="020B0400000000000000" pitchFamily="34" charset="-128"/>
                          <a:cs typeface="Times New Roman" panose="02020603050405020304" pitchFamily="18" charset="0"/>
                        </a:rPr>
                        <a:t>f</a:t>
                      </a:r>
                      <a:endParaRPr lang="en-IN" sz="1400" dirty="0"/>
                    </a:p>
                  </a:txBody>
                  <a:tcPr/>
                </a:tc>
                <a:tc>
                  <a:txBody>
                    <a:bodyPr/>
                    <a:lstStyle/>
                    <a:p>
                      <a:pPr marL="0" marR="0" lvl="0" indent="0" algn="l" defTabSz="879152" rtl="0" eaLnBrk="1" fontAlgn="auto" latinLnBrk="0" hangingPunct="1">
                        <a:lnSpc>
                          <a:spcPct val="100000"/>
                        </a:lnSpc>
                        <a:spcBef>
                          <a:spcPts val="0"/>
                        </a:spcBef>
                        <a:spcAft>
                          <a:spcPts val="0"/>
                        </a:spcAft>
                        <a:buClrTx/>
                        <a:buSzTx/>
                        <a:buFontTx/>
                        <a:buNone/>
                        <a:tabLst/>
                        <a:defRPr/>
                      </a:pPr>
                      <a:r>
                        <a:rPr lang="en-IN" sz="1400" dirty="0">
                          <a:solidFill>
                            <a:srgbClr val="222222"/>
                          </a:solidFill>
                          <a:effectLst/>
                          <a:latin typeface="Adobe Heiti Std R" panose="020B0400000000000000" pitchFamily="34" charset="-128"/>
                          <a:ea typeface="Adobe Heiti Std R" panose="020B0400000000000000" pitchFamily="34" charset="-128"/>
                          <a:cs typeface="Arial" panose="020B0604020202020204" pitchFamily="34" charset="0"/>
                        </a:rPr>
                        <a:t>0.00051kg/s = 0.3 kg/min</a:t>
                      </a:r>
                    </a:p>
                    <a:p>
                      <a:endParaRPr lang="en-IN" sz="1400" dirty="0"/>
                    </a:p>
                  </a:txBody>
                  <a:tcPr/>
                </a:tc>
                <a:extLst>
                  <a:ext uri="{0D108BD9-81ED-4DB2-BD59-A6C34878D82A}">
                    <a16:rowId xmlns:a16="http://schemas.microsoft.com/office/drawing/2014/main" val="3135094108"/>
                  </a:ext>
                </a:extLst>
              </a:tr>
              <a:tr h="436701">
                <a:tc>
                  <a:txBody>
                    <a:bodyPr/>
                    <a:lstStyle/>
                    <a:p>
                      <a:pPr marL="0" marR="0" lvl="0" indent="0" algn="l" defTabSz="879152" rtl="0" eaLnBrk="1" fontAlgn="auto" latinLnBrk="0" hangingPunct="1">
                        <a:lnSpc>
                          <a:spcPct val="100000"/>
                        </a:lnSpc>
                        <a:spcBef>
                          <a:spcPts val="0"/>
                        </a:spcBef>
                        <a:spcAft>
                          <a:spcPts val="0"/>
                        </a:spcAft>
                        <a:buClrTx/>
                        <a:buSzTx/>
                        <a:buFontTx/>
                        <a:buNone/>
                        <a:tabLst/>
                        <a:defRPr/>
                      </a:pPr>
                      <a:r>
                        <a:rPr lang="en-IN" sz="1400" dirty="0">
                          <a:solidFill>
                            <a:srgbClr val="005386"/>
                          </a:solidFill>
                          <a:effectLst/>
                          <a:latin typeface="Adobe Heiti Std R" panose="020B0400000000000000" pitchFamily="34" charset="-128"/>
                          <a:ea typeface="Adobe Heiti Std R" panose="020B0400000000000000" pitchFamily="34" charset="-128"/>
                          <a:cs typeface="Arial" panose="020B0604020202020204" pitchFamily="34" charset="0"/>
                        </a:rPr>
                        <a:t>Total Fuel required </a:t>
                      </a:r>
                      <a:endParaRPr lang="en-IN" sz="1400" dirty="0"/>
                    </a:p>
                  </a:txBody>
                  <a:tcPr/>
                </a:tc>
                <a:tc>
                  <a:txBody>
                    <a:bodyPr/>
                    <a:lstStyle/>
                    <a:p>
                      <a:r>
                        <a:rPr lang="en-IN" sz="1400" dirty="0">
                          <a:solidFill>
                            <a:srgbClr val="005386"/>
                          </a:solidFill>
                          <a:effectLst/>
                          <a:latin typeface="Adobe Heiti Std R" panose="020B0400000000000000" pitchFamily="34" charset="-128"/>
                          <a:ea typeface="Adobe Heiti Std R" panose="020B0400000000000000" pitchFamily="34" charset="-128"/>
                          <a:cs typeface="Arial" panose="020B0604020202020204" pitchFamily="34" charset="0"/>
                        </a:rPr>
                        <a:t>M</a:t>
                      </a:r>
                      <a:r>
                        <a:rPr lang="en-IN" sz="1400" baseline="-25000" dirty="0">
                          <a:solidFill>
                            <a:srgbClr val="005386"/>
                          </a:solidFill>
                          <a:effectLst/>
                          <a:latin typeface="Adobe Heiti Std R" panose="020B0400000000000000" pitchFamily="34" charset="-128"/>
                          <a:ea typeface="Adobe Heiti Std R" panose="020B0400000000000000" pitchFamily="34" charset="-128"/>
                          <a:cs typeface="Arial" panose="020B0604020202020204" pitchFamily="34" charset="0"/>
                        </a:rPr>
                        <a:t>f</a:t>
                      </a:r>
                      <a:endParaRPr lang="en-IN" sz="1400" dirty="0"/>
                    </a:p>
                  </a:txBody>
                  <a:tcPr/>
                </a:tc>
                <a:tc>
                  <a:txBody>
                    <a:bodyPr/>
                    <a:lstStyle/>
                    <a:p>
                      <a:pPr marL="0" marR="0" lvl="0" indent="0" algn="l" defTabSz="879152" rtl="0" eaLnBrk="1" fontAlgn="auto" latinLnBrk="0" hangingPunct="1">
                        <a:lnSpc>
                          <a:spcPct val="100000"/>
                        </a:lnSpc>
                        <a:spcBef>
                          <a:spcPts val="0"/>
                        </a:spcBef>
                        <a:spcAft>
                          <a:spcPts val="0"/>
                        </a:spcAft>
                        <a:buClrTx/>
                        <a:buSzTx/>
                        <a:buFontTx/>
                        <a:buNone/>
                        <a:tabLst/>
                        <a:defRPr/>
                      </a:pPr>
                      <a:r>
                        <a:rPr lang="en-IN" sz="1400" dirty="0">
                          <a:solidFill>
                            <a:srgbClr val="222222"/>
                          </a:solidFill>
                          <a:effectLst/>
                          <a:latin typeface="Adobe Heiti Std R" panose="020B0400000000000000" pitchFamily="34" charset="-128"/>
                          <a:ea typeface="Adobe Heiti Std R" panose="020B0400000000000000" pitchFamily="34" charset="-128"/>
                          <a:cs typeface="Arial" panose="020B0604020202020204" pitchFamily="34" charset="0"/>
                        </a:rPr>
                        <a:t>7.5kg</a:t>
                      </a:r>
                    </a:p>
                  </a:txBody>
                  <a:tcPr/>
                </a:tc>
                <a:extLst>
                  <a:ext uri="{0D108BD9-81ED-4DB2-BD59-A6C34878D82A}">
                    <a16:rowId xmlns:a16="http://schemas.microsoft.com/office/drawing/2014/main" val="3669094069"/>
                  </a:ext>
                </a:extLst>
              </a:tr>
              <a:tr h="395111">
                <a:tc>
                  <a:txBody>
                    <a:bodyPr/>
                    <a:lstStyle/>
                    <a:p>
                      <a:r>
                        <a:rPr lang="en-IN" sz="1400" dirty="0">
                          <a:solidFill>
                            <a:srgbClr val="005386"/>
                          </a:solidFill>
                          <a:effectLst/>
                          <a:latin typeface="Adobe Heiti Std R" panose="020B0400000000000000" pitchFamily="34" charset="-128"/>
                          <a:ea typeface="Adobe Heiti Std R" panose="020B0400000000000000" pitchFamily="34" charset="-128"/>
                          <a:cs typeface="Arial" panose="020B0604020202020204" pitchFamily="34" charset="0"/>
                        </a:rPr>
                        <a:t>Total Volume of Fuel required </a:t>
                      </a:r>
                      <a:endParaRPr lang="en-IN" sz="1400" dirty="0"/>
                    </a:p>
                  </a:txBody>
                  <a:tcPr/>
                </a:tc>
                <a:tc>
                  <a:txBody>
                    <a:bodyPr/>
                    <a:lstStyle/>
                    <a:p>
                      <a:r>
                        <a:rPr lang="en-IN" sz="1400" kern="1200" dirty="0">
                          <a:solidFill>
                            <a:schemeClr val="dk1"/>
                          </a:solidFill>
                          <a:effectLst/>
                          <a:latin typeface="+mn-lt"/>
                          <a:ea typeface="+mn-ea"/>
                          <a:cs typeface="+mn-cs"/>
                        </a:rPr>
                        <a:t>V</a:t>
                      </a:r>
                      <a:r>
                        <a:rPr lang="en-IN" sz="1400" kern="1200" baseline="-25000" dirty="0">
                          <a:solidFill>
                            <a:schemeClr val="dk1"/>
                          </a:solidFill>
                          <a:effectLst/>
                          <a:latin typeface="+mn-lt"/>
                          <a:ea typeface="+mn-ea"/>
                          <a:cs typeface="+mn-cs"/>
                        </a:rPr>
                        <a:t>f</a:t>
                      </a:r>
                      <a:endParaRPr lang="en-IN" sz="1400" dirty="0"/>
                    </a:p>
                  </a:txBody>
                  <a:tcPr/>
                </a:tc>
                <a:tc>
                  <a:txBody>
                    <a:bodyPr/>
                    <a:lstStyle/>
                    <a:p>
                      <a:r>
                        <a:rPr lang="en-IN" sz="1400" dirty="0">
                          <a:solidFill>
                            <a:srgbClr val="222222"/>
                          </a:solidFill>
                          <a:effectLst/>
                          <a:latin typeface="Adobe Heiti Std R" panose="020B0400000000000000" pitchFamily="34" charset="-128"/>
                          <a:ea typeface="Adobe Heiti Std R" panose="020B0400000000000000" pitchFamily="34" charset="-128"/>
                          <a:cs typeface="Arial" panose="020B0604020202020204" pitchFamily="34" charset="0"/>
                        </a:rPr>
                        <a:t>9L</a:t>
                      </a:r>
                      <a:endParaRPr lang="en-IN" sz="1400" dirty="0"/>
                    </a:p>
                  </a:txBody>
                  <a:tcPr/>
                </a:tc>
                <a:extLst>
                  <a:ext uri="{0D108BD9-81ED-4DB2-BD59-A6C34878D82A}">
                    <a16:rowId xmlns:a16="http://schemas.microsoft.com/office/drawing/2014/main" val="2858501527"/>
                  </a:ext>
                </a:extLst>
              </a:tr>
              <a:tr h="249544">
                <a:tc>
                  <a:txBody>
                    <a:bodyPr/>
                    <a:lstStyle/>
                    <a:p>
                      <a:r>
                        <a:rPr lang="en-IN" sz="1400" dirty="0">
                          <a:latin typeface="Adobe Heiti Std R" panose="020B0400000000000000" pitchFamily="34" charset="-128"/>
                          <a:ea typeface="Adobe Heiti Std R" panose="020B0400000000000000" pitchFamily="34" charset="-128"/>
                        </a:rPr>
                        <a:t>Total Cost</a:t>
                      </a:r>
                    </a:p>
                  </a:txBody>
                  <a:tcPr/>
                </a:tc>
                <a:tc>
                  <a:txBody>
                    <a:bodyPr/>
                    <a:lstStyle/>
                    <a:p>
                      <a:r>
                        <a:rPr lang="en-IN" sz="1400" dirty="0"/>
                        <a:t>C</a:t>
                      </a:r>
                    </a:p>
                  </a:txBody>
                  <a:tcPr/>
                </a:tc>
                <a:tc>
                  <a:txBody>
                    <a:bodyPr/>
                    <a:lstStyle/>
                    <a:p>
                      <a:pPr marL="0" marR="0" lvl="0" indent="0" algn="l" defTabSz="879152" rtl="0" eaLnBrk="1" fontAlgn="auto" latinLnBrk="0" hangingPunct="1">
                        <a:lnSpc>
                          <a:spcPct val="100000"/>
                        </a:lnSpc>
                        <a:spcBef>
                          <a:spcPts val="0"/>
                        </a:spcBef>
                        <a:spcAft>
                          <a:spcPts val="0"/>
                        </a:spcAft>
                        <a:buClrTx/>
                        <a:buSzTx/>
                        <a:buFontTx/>
                        <a:buNone/>
                        <a:tabLst/>
                        <a:defRPr/>
                      </a:pPr>
                      <a:r>
                        <a:rPr lang="en-IN" sz="1400" b="0" i="0" kern="1200" dirty="0">
                          <a:solidFill>
                            <a:srgbClr val="003300"/>
                          </a:solidFill>
                          <a:effectLst/>
                          <a:latin typeface="+mn-lt"/>
                          <a:ea typeface="+mn-ea"/>
                          <a:cs typeface="+mn-cs"/>
                        </a:rPr>
                        <a:t>₹</a:t>
                      </a:r>
                      <a:r>
                        <a:rPr lang="en-IN" sz="1400" b="0" i="0" kern="1200" dirty="0">
                          <a:solidFill>
                            <a:srgbClr val="222222"/>
                          </a:solidFill>
                          <a:effectLst/>
                          <a:latin typeface="Adobe Heiti Std R" panose="020B0400000000000000" pitchFamily="34" charset="-128"/>
                          <a:ea typeface="Adobe Heiti Std R" panose="020B0400000000000000" pitchFamily="34" charset="-128"/>
                          <a:cs typeface="Arial" panose="020B0604020202020204" pitchFamily="34" charset="0"/>
                        </a:rPr>
                        <a:t>720</a:t>
                      </a:r>
                      <a:r>
                        <a:rPr lang="en-IN" sz="1400" dirty="0">
                          <a:solidFill>
                            <a:srgbClr val="222222"/>
                          </a:solidFill>
                          <a:effectLst/>
                          <a:latin typeface="Adobe Heiti Std R" panose="020B0400000000000000" pitchFamily="34" charset="-128"/>
                          <a:ea typeface="Adobe Heiti Std R" panose="020B0400000000000000" pitchFamily="34" charset="-128"/>
                          <a:cs typeface="Arial" panose="020B0604020202020204" pitchFamily="34" charset="0"/>
                        </a:rPr>
                        <a:t>/-</a:t>
                      </a:r>
                      <a:endParaRPr lang="en-IN" sz="1400" dirty="0"/>
                    </a:p>
                  </a:txBody>
                  <a:tcPr/>
                </a:tc>
                <a:extLst>
                  <a:ext uri="{0D108BD9-81ED-4DB2-BD59-A6C34878D82A}">
                    <a16:rowId xmlns:a16="http://schemas.microsoft.com/office/drawing/2014/main" val="3176176845"/>
                  </a:ext>
                </a:extLst>
              </a:tr>
            </a:tbl>
          </a:graphicData>
        </a:graphic>
      </p:graphicFrame>
    </p:spTree>
    <p:extLst>
      <p:ext uri="{BB962C8B-B14F-4D97-AF65-F5344CB8AC3E}">
        <p14:creationId xmlns:p14="http://schemas.microsoft.com/office/powerpoint/2010/main" val="8564097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2EE0B77-2DB0-4B55-A207-6F6A67E624FF}"/>
              </a:ext>
            </a:extLst>
          </p:cNvPr>
          <p:cNvSpPr txBox="1"/>
          <p:nvPr/>
        </p:nvSpPr>
        <p:spPr>
          <a:xfrm>
            <a:off x="0" y="154539"/>
            <a:ext cx="9144000" cy="523220"/>
          </a:xfrm>
          <a:prstGeom prst="rect">
            <a:avLst/>
          </a:prstGeom>
          <a:noFill/>
        </p:spPr>
        <p:txBody>
          <a:bodyPr wrap="square" rtlCol="0">
            <a:spAutoFit/>
          </a:bodyPr>
          <a:lstStyle/>
          <a:p>
            <a:pPr algn="ctr"/>
            <a:r>
              <a:rPr lang="en-IN" sz="2800" b="1" dirty="0"/>
              <a:t>BENEFITS OF OUR PRODUCT</a:t>
            </a:r>
          </a:p>
        </p:txBody>
      </p:sp>
      <p:sp>
        <p:nvSpPr>
          <p:cNvPr id="5" name="TextBox 4">
            <a:extLst>
              <a:ext uri="{FF2B5EF4-FFF2-40B4-BE49-F238E27FC236}">
                <a16:creationId xmlns:a16="http://schemas.microsoft.com/office/drawing/2014/main" id="{A1178E2C-C020-4AD0-89CE-DE921CF72AAF}"/>
              </a:ext>
            </a:extLst>
          </p:cNvPr>
          <p:cNvSpPr txBox="1"/>
          <p:nvPr/>
        </p:nvSpPr>
        <p:spPr>
          <a:xfrm>
            <a:off x="323078" y="837883"/>
            <a:ext cx="4895555" cy="3554819"/>
          </a:xfrm>
          <a:prstGeom prst="rect">
            <a:avLst/>
          </a:prstGeom>
          <a:noFill/>
        </p:spPr>
        <p:txBody>
          <a:bodyPr wrap="square" rtlCol="0">
            <a:spAutoFit/>
          </a:bodyPr>
          <a:lstStyle/>
          <a:p>
            <a:pPr marL="297815" marR="5715" indent="-285750" algn="just">
              <a:lnSpc>
                <a:spcPct val="100000"/>
              </a:lnSpc>
              <a:spcBef>
                <a:spcPts val="2250"/>
              </a:spcBef>
              <a:buFont typeface="Wingdings" panose="05000000000000000000" pitchFamily="2" charset="2"/>
              <a:buChar char="Ø"/>
              <a:tabLst>
                <a:tab pos="299720" algn="l"/>
              </a:tabLst>
            </a:pPr>
            <a:r>
              <a:rPr lang="en-US" sz="1600" b="1" dirty="0">
                <a:solidFill>
                  <a:srgbClr val="003300"/>
                </a:solidFill>
                <a:cs typeface="Palladio Uralic"/>
              </a:rPr>
              <a:t>Introduction of Slider Crank </a:t>
            </a:r>
            <a:r>
              <a:rPr lang="en-US" sz="1600" b="1" spc="-5" dirty="0">
                <a:solidFill>
                  <a:srgbClr val="003300"/>
                </a:solidFill>
                <a:cs typeface="Palladio Uralic"/>
              </a:rPr>
              <a:t>Mechanism</a:t>
            </a:r>
            <a:r>
              <a:rPr lang="en-US" sz="1600" spc="-5" dirty="0">
                <a:solidFill>
                  <a:srgbClr val="003300"/>
                </a:solidFill>
                <a:cs typeface="Palladio Uralic"/>
              </a:rPr>
              <a:t> </a:t>
            </a:r>
            <a:r>
              <a:rPr lang="en-US" sz="1600" spc="-5" dirty="0">
                <a:solidFill>
                  <a:srgbClr val="005386"/>
                </a:solidFill>
                <a:cs typeface="Palladio Uralic"/>
              </a:rPr>
              <a:t>which </a:t>
            </a:r>
            <a:r>
              <a:rPr lang="en-US" sz="1600" spc="-10" dirty="0">
                <a:solidFill>
                  <a:srgbClr val="005386"/>
                </a:solidFill>
                <a:cs typeface="Palladio Uralic"/>
              </a:rPr>
              <a:t>involves </a:t>
            </a:r>
            <a:r>
              <a:rPr lang="en-US" sz="1600" dirty="0">
                <a:solidFill>
                  <a:srgbClr val="005386"/>
                </a:solidFill>
                <a:cs typeface="Palladio Uralic"/>
              </a:rPr>
              <a:t>a </a:t>
            </a:r>
            <a:r>
              <a:rPr lang="en-US" sz="1600" spc="-10" dirty="0">
                <a:solidFill>
                  <a:srgbClr val="005386"/>
                </a:solidFill>
                <a:cs typeface="Palladio Uralic"/>
              </a:rPr>
              <a:t>number </a:t>
            </a:r>
            <a:r>
              <a:rPr lang="en-US" sz="1600" dirty="0">
                <a:solidFill>
                  <a:srgbClr val="005386"/>
                </a:solidFill>
                <a:cs typeface="Palladio Uralic"/>
              </a:rPr>
              <a:t>of </a:t>
            </a:r>
            <a:r>
              <a:rPr lang="en-US" sz="1600" spc="-5" dirty="0">
                <a:solidFill>
                  <a:srgbClr val="005386"/>
                </a:solidFill>
                <a:cs typeface="Palladio Uralic"/>
              </a:rPr>
              <a:t>plane blades  attached </a:t>
            </a:r>
            <a:r>
              <a:rPr lang="en-US" sz="1600" dirty="0">
                <a:solidFill>
                  <a:srgbClr val="005386"/>
                </a:solidFill>
                <a:cs typeface="Palladio Uralic"/>
              </a:rPr>
              <a:t>to </a:t>
            </a:r>
            <a:r>
              <a:rPr lang="en-US" sz="1600" spc="-5" dirty="0">
                <a:solidFill>
                  <a:srgbClr val="005386"/>
                </a:solidFill>
                <a:cs typeface="Palladio Uralic"/>
              </a:rPr>
              <a:t>single </a:t>
            </a:r>
            <a:r>
              <a:rPr lang="en-US" sz="1600" dirty="0">
                <a:solidFill>
                  <a:srgbClr val="005386"/>
                </a:solidFill>
                <a:cs typeface="Palladio Uralic"/>
              </a:rPr>
              <a:t>crank instead </a:t>
            </a:r>
            <a:r>
              <a:rPr lang="en-US" sz="1600" spc="-5" dirty="0">
                <a:solidFill>
                  <a:srgbClr val="005386"/>
                </a:solidFill>
                <a:cs typeface="Palladio Uralic"/>
              </a:rPr>
              <a:t>of the conventional gear mechanism </a:t>
            </a:r>
            <a:r>
              <a:rPr lang="en-US" sz="1600" dirty="0">
                <a:solidFill>
                  <a:srgbClr val="005386"/>
                </a:solidFill>
                <a:cs typeface="Palladio Uralic"/>
              </a:rPr>
              <a:t>for </a:t>
            </a:r>
            <a:r>
              <a:rPr lang="en-US" sz="1600" spc="-5" dirty="0">
                <a:solidFill>
                  <a:srgbClr val="005386"/>
                </a:solidFill>
                <a:cs typeface="Palladio Uralic"/>
              </a:rPr>
              <a:t>cutting of  </a:t>
            </a:r>
            <a:r>
              <a:rPr lang="en-US" sz="1600" spc="-10" dirty="0">
                <a:solidFill>
                  <a:srgbClr val="005386"/>
                </a:solidFill>
                <a:cs typeface="Palladio Uralic"/>
              </a:rPr>
              <a:t>leaves improves </a:t>
            </a:r>
            <a:r>
              <a:rPr lang="en-US" sz="1600" spc="-5" dirty="0">
                <a:solidFill>
                  <a:srgbClr val="005386"/>
                </a:solidFill>
                <a:cs typeface="Palladio Uralic"/>
              </a:rPr>
              <a:t>the mechanical </a:t>
            </a:r>
            <a:r>
              <a:rPr lang="en-US" sz="1600" spc="-20" dirty="0">
                <a:solidFill>
                  <a:srgbClr val="005386"/>
                </a:solidFill>
                <a:cs typeface="Palladio Uralic"/>
              </a:rPr>
              <a:t>efficiency, </a:t>
            </a:r>
            <a:r>
              <a:rPr lang="en-US" sz="1600" spc="-5" dirty="0">
                <a:solidFill>
                  <a:srgbClr val="005386"/>
                </a:solidFill>
                <a:cs typeface="Palladio Uralic"/>
              </a:rPr>
              <a:t>reduces the cost </a:t>
            </a:r>
            <a:r>
              <a:rPr lang="en-US" sz="1600" dirty="0">
                <a:solidFill>
                  <a:srgbClr val="005386"/>
                </a:solidFill>
                <a:cs typeface="Palladio Uralic"/>
              </a:rPr>
              <a:t>and also </a:t>
            </a:r>
            <a:r>
              <a:rPr lang="en-US" sz="1600" spc="-5" dirty="0">
                <a:solidFill>
                  <a:srgbClr val="005386"/>
                </a:solidFill>
                <a:cs typeface="Palladio Uralic"/>
              </a:rPr>
              <a:t>reduces the  manufacturing complexity of the</a:t>
            </a:r>
            <a:r>
              <a:rPr lang="en-US" sz="1600" spc="40" dirty="0">
                <a:solidFill>
                  <a:srgbClr val="005386"/>
                </a:solidFill>
                <a:cs typeface="Palladio Uralic"/>
              </a:rPr>
              <a:t> </a:t>
            </a:r>
            <a:r>
              <a:rPr lang="en-US" sz="1600" spc="-5" dirty="0">
                <a:solidFill>
                  <a:srgbClr val="005386"/>
                </a:solidFill>
                <a:cs typeface="Palladio Uralic"/>
              </a:rPr>
              <a:t>component.</a:t>
            </a:r>
            <a:endParaRPr lang="en-US" sz="1600" dirty="0">
              <a:solidFill>
                <a:srgbClr val="005386"/>
              </a:solidFill>
              <a:cs typeface="Palladio Uralic"/>
            </a:endParaRPr>
          </a:p>
          <a:p>
            <a:pPr marL="299085" marR="7620" indent="-287020" algn="just">
              <a:lnSpc>
                <a:spcPct val="100000"/>
              </a:lnSpc>
              <a:spcBef>
                <a:spcPts val="5"/>
              </a:spcBef>
              <a:buFont typeface="Wingdings"/>
              <a:buChar char=""/>
              <a:tabLst>
                <a:tab pos="299720" algn="l"/>
              </a:tabLst>
            </a:pPr>
            <a:r>
              <a:rPr lang="en-US" sz="1600" dirty="0">
                <a:solidFill>
                  <a:srgbClr val="005386"/>
                </a:solidFill>
                <a:cs typeface="Palladio Uralic"/>
              </a:rPr>
              <a:t>Use </a:t>
            </a:r>
            <a:r>
              <a:rPr lang="en-US" sz="1600" spc="-5" dirty="0">
                <a:solidFill>
                  <a:srgbClr val="005386"/>
                </a:solidFill>
                <a:cs typeface="Palladio Uralic"/>
              </a:rPr>
              <a:t>of the </a:t>
            </a:r>
            <a:r>
              <a:rPr lang="en-US" sz="1600" spc="-10" dirty="0">
                <a:solidFill>
                  <a:srgbClr val="005386"/>
                </a:solidFill>
                <a:cs typeface="Palladio Uralic"/>
              </a:rPr>
              <a:t>harvested </a:t>
            </a:r>
            <a:r>
              <a:rPr lang="en-US" sz="1600" spc="-5" dirty="0">
                <a:solidFill>
                  <a:srgbClr val="005386"/>
                </a:solidFill>
                <a:cs typeface="Palladio Uralic"/>
              </a:rPr>
              <a:t>space </a:t>
            </a:r>
            <a:r>
              <a:rPr lang="en-US" sz="1600" spc="-10" dirty="0">
                <a:solidFill>
                  <a:srgbClr val="005386"/>
                </a:solidFill>
                <a:cs typeface="Palladio Uralic"/>
              </a:rPr>
              <a:t>of </a:t>
            </a:r>
            <a:r>
              <a:rPr lang="en-US" sz="1600" spc="-5" dirty="0">
                <a:solidFill>
                  <a:srgbClr val="005386"/>
                </a:solidFill>
                <a:cs typeface="Palladio Uralic"/>
              </a:rPr>
              <a:t>the </a:t>
            </a:r>
            <a:r>
              <a:rPr lang="en-US" sz="1600" dirty="0">
                <a:solidFill>
                  <a:srgbClr val="005386"/>
                </a:solidFill>
                <a:cs typeface="Palladio Uralic"/>
              </a:rPr>
              <a:t>farm to </a:t>
            </a:r>
            <a:r>
              <a:rPr lang="en-US" sz="1600" b="1" spc="-5" dirty="0">
                <a:solidFill>
                  <a:srgbClr val="003300"/>
                </a:solidFill>
                <a:cs typeface="Palladio Uralic"/>
              </a:rPr>
              <a:t>systematically lay down</a:t>
            </a:r>
            <a:r>
              <a:rPr lang="en-US" sz="1600" spc="-5" dirty="0">
                <a:solidFill>
                  <a:srgbClr val="005386"/>
                </a:solidFill>
                <a:cs typeface="Palladio Uralic"/>
              </a:rPr>
              <a:t> the separated  onions </a:t>
            </a:r>
            <a:r>
              <a:rPr lang="en-US" sz="1600" dirty="0">
                <a:solidFill>
                  <a:srgbClr val="005386"/>
                </a:solidFill>
                <a:cs typeface="Palladio Uralic"/>
              </a:rPr>
              <a:t>and</a:t>
            </a:r>
            <a:r>
              <a:rPr lang="en-US" sz="1600" spc="15" dirty="0">
                <a:solidFill>
                  <a:srgbClr val="005386"/>
                </a:solidFill>
                <a:cs typeface="Palladio Uralic"/>
              </a:rPr>
              <a:t> </a:t>
            </a:r>
            <a:r>
              <a:rPr lang="en-US" sz="1600" spc="-5" dirty="0">
                <a:solidFill>
                  <a:srgbClr val="005386"/>
                </a:solidFill>
                <a:cs typeface="Palladio Uralic"/>
              </a:rPr>
              <a:t>leaves.</a:t>
            </a:r>
            <a:endParaRPr lang="en-US" sz="1600" dirty="0">
              <a:solidFill>
                <a:srgbClr val="005386"/>
              </a:solidFill>
              <a:cs typeface="Palladio Uralic"/>
            </a:endParaRPr>
          </a:p>
          <a:p>
            <a:pPr marL="299085" marR="5080" indent="-287020" algn="just">
              <a:lnSpc>
                <a:spcPct val="100000"/>
              </a:lnSpc>
              <a:buFont typeface="Wingdings"/>
              <a:buChar char=""/>
              <a:tabLst>
                <a:tab pos="299720" algn="l"/>
              </a:tabLst>
            </a:pPr>
            <a:r>
              <a:rPr lang="en-US" sz="1600" spc="-5" dirty="0">
                <a:solidFill>
                  <a:srgbClr val="005386"/>
                </a:solidFill>
                <a:cs typeface="Palladio Uralic"/>
              </a:rPr>
              <a:t>Single machine </a:t>
            </a:r>
            <a:r>
              <a:rPr lang="en-US" sz="1600" dirty="0">
                <a:solidFill>
                  <a:srgbClr val="005386"/>
                </a:solidFill>
                <a:cs typeface="Palladio Uralic"/>
              </a:rPr>
              <a:t>which can </a:t>
            </a:r>
            <a:r>
              <a:rPr lang="en-US" sz="1600" spc="-5" dirty="0">
                <a:solidFill>
                  <a:srgbClr val="005386"/>
                </a:solidFill>
                <a:cs typeface="Palladio Uralic"/>
              </a:rPr>
              <a:t>independently </a:t>
            </a:r>
            <a:r>
              <a:rPr lang="en-US" sz="1600" dirty="0">
                <a:solidFill>
                  <a:srgbClr val="005386"/>
                </a:solidFill>
                <a:cs typeface="Palladio Uralic"/>
              </a:rPr>
              <a:t>and </a:t>
            </a:r>
            <a:r>
              <a:rPr lang="en-US" sz="1600" spc="-5" dirty="0">
                <a:solidFill>
                  <a:srgbClr val="005386"/>
                </a:solidFill>
                <a:cs typeface="Palladio Uralic"/>
              </a:rPr>
              <a:t>separately carry </a:t>
            </a:r>
            <a:r>
              <a:rPr lang="en-US" sz="1600" dirty="0">
                <a:solidFill>
                  <a:srgbClr val="005386"/>
                </a:solidFill>
                <a:cs typeface="Palladio Uralic"/>
              </a:rPr>
              <a:t>out </a:t>
            </a:r>
            <a:r>
              <a:rPr lang="en-US" sz="1600" spc="-5" dirty="0">
                <a:solidFill>
                  <a:srgbClr val="005386"/>
                </a:solidFill>
                <a:cs typeface="Palladio Uralic"/>
              </a:rPr>
              <a:t>the </a:t>
            </a:r>
            <a:r>
              <a:rPr lang="en-US" sz="1600" spc="-10" dirty="0">
                <a:solidFill>
                  <a:srgbClr val="005386"/>
                </a:solidFill>
                <a:cs typeface="Palladio Uralic"/>
              </a:rPr>
              <a:t>harvesting  </a:t>
            </a:r>
            <a:r>
              <a:rPr lang="en-US" sz="1600" spc="-5" dirty="0">
                <a:solidFill>
                  <a:srgbClr val="005386"/>
                </a:solidFill>
                <a:cs typeface="Palladio Uralic"/>
              </a:rPr>
              <a:t>of </a:t>
            </a:r>
            <a:r>
              <a:rPr lang="en-US" sz="1600" dirty="0">
                <a:solidFill>
                  <a:srgbClr val="005386"/>
                </a:solidFill>
                <a:cs typeface="Palladio Uralic"/>
              </a:rPr>
              <a:t>onions and </a:t>
            </a:r>
            <a:r>
              <a:rPr lang="en-US" sz="1600" spc="-5" dirty="0">
                <a:solidFill>
                  <a:srgbClr val="005386"/>
                </a:solidFill>
                <a:cs typeface="Palladio Uralic"/>
              </a:rPr>
              <a:t>cutting of </a:t>
            </a:r>
            <a:r>
              <a:rPr lang="en-US" sz="1600" spc="-10" dirty="0">
                <a:solidFill>
                  <a:srgbClr val="005386"/>
                </a:solidFill>
                <a:cs typeface="Palladio Uralic"/>
              </a:rPr>
              <a:t>leaves </a:t>
            </a:r>
            <a:r>
              <a:rPr lang="en-US" sz="1600" dirty="0">
                <a:solidFill>
                  <a:srgbClr val="005386"/>
                </a:solidFill>
                <a:cs typeface="Palladio Uralic"/>
              </a:rPr>
              <a:t>which </a:t>
            </a:r>
            <a:r>
              <a:rPr lang="en-US" sz="1600" b="1" dirty="0">
                <a:solidFill>
                  <a:srgbClr val="003300"/>
                </a:solidFill>
                <a:cs typeface="Palladio Uralic"/>
              </a:rPr>
              <a:t>incorporates a provision for Curing </a:t>
            </a:r>
            <a:r>
              <a:rPr lang="en-US" sz="1600" b="1" spc="-5" dirty="0">
                <a:solidFill>
                  <a:srgbClr val="003300"/>
                </a:solidFill>
                <a:cs typeface="Palladio Uralic"/>
              </a:rPr>
              <a:t>of  </a:t>
            </a:r>
            <a:r>
              <a:rPr lang="en-US" sz="1600" b="1" dirty="0">
                <a:solidFill>
                  <a:srgbClr val="003300"/>
                </a:solidFill>
                <a:cs typeface="Palladio Uralic"/>
              </a:rPr>
              <a:t>onions</a:t>
            </a:r>
            <a:r>
              <a:rPr lang="en-US" sz="1600" dirty="0">
                <a:solidFill>
                  <a:srgbClr val="005386"/>
                </a:solidFill>
                <a:cs typeface="Palladio Uralic"/>
              </a:rPr>
              <a:t>.</a:t>
            </a:r>
          </a:p>
          <a:p>
            <a:pPr marL="299085" indent="-287020" algn="just">
              <a:lnSpc>
                <a:spcPct val="100000"/>
              </a:lnSpc>
              <a:buFont typeface="Wingdings"/>
              <a:buChar char=""/>
              <a:tabLst>
                <a:tab pos="299720" algn="l"/>
              </a:tabLst>
            </a:pPr>
            <a:r>
              <a:rPr lang="en-US" sz="1600" spc="-5" dirty="0">
                <a:solidFill>
                  <a:srgbClr val="005386"/>
                </a:solidFill>
                <a:cs typeface="Palladio Uralic"/>
              </a:rPr>
              <a:t>The product </a:t>
            </a:r>
            <a:r>
              <a:rPr lang="en-US" sz="1600" dirty="0">
                <a:solidFill>
                  <a:srgbClr val="005386"/>
                </a:solidFill>
                <a:cs typeface="Palladio Uralic"/>
              </a:rPr>
              <a:t>incorporates </a:t>
            </a:r>
            <a:r>
              <a:rPr lang="en-US" sz="1600" spc="-5" dirty="0">
                <a:solidFill>
                  <a:srgbClr val="005386"/>
                </a:solidFill>
                <a:cs typeface="Palladio Uralic"/>
              </a:rPr>
              <a:t>an </a:t>
            </a:r>
            <a:r>
              <a:rPr lang="en-US" sz="1600" b="1" dirty="0">
                <a:solidFill>
                  <a:srgbClr val="003300"/>
                </a:solidFill>
                <a:cs typeface="Palladio Uralic"/>
              </a:rPr>
              <a:t>efficient </a:t>
            </a:r>
            <a:r>
              <a:rPr lang="en-US" sz="1600" b="1" spc="-20" dirty="0">
                <a:solidFill>
                  <a:srgbClr val="003300"/>
                </a:solidFill>
                <a:cs typeface="Palladio Uralic"/>
              </a:rPr>
              <a:t>way</a:t>
            </a:r>
            <a:r>
              <a:rPr lang="en-US" sz="1600" spc="-20" dirty="0">
                <a:solidFill>
                  <a:srgbClr val="003300"/>
                </a:solidFill>
                <a:cs typeface="Palladio Uralic"/>
              </a:rPr>
              <a:t> </a:t>
            </a:r>
            <a:r>
              <a:rPr lang="en-US" sz="1600" spc="-5" dirty="0">
                <a:solidFill>
                  <a:srgbClr val="005386"/>
                </a:solidFill>
                <a:cs typeface="Palladio Uralic"/>
              </a:rPr>
              <a:t>for the </a:t>
            </a:r>
            <a:r>
              <a:rPr lang="en-US" sz="1600" dirty="0">
                <a:solidFill>
                  <a:srgbClr val="005386"/>
                </a:solidFill>
                <a:cs typeface="Palladio Uralic"/>
              </a:rPr>
              <a:t>disposal of </a:t>
            </a:r>
            <a:r>
              <a:rPr lang="en-US" sz="1600" b="1" spc="-5" dirty="0">
                <a:solidFill>
                  <a:srgbClr val="003300"/>
                </a:solidFill>
                <a:cs typeface="Palladio Uralic"/>
              </a:rPr>
              <a:t>big lumps </a:t>
            </a:r>
            <a:r>
              <a:rPr lang="en-US" sz="1600" b="1" dirty="0">
                <a:solidFill>
                  <a:srgbClr val="003300"/>
                </a:solidFill>
                <a:cs typeface="Palladio Uralic"/>
              </a:rPr>
              <a:t>of</a:t>
            </a:r>
            <a:r>
              <a:rPr lang="en-US" sz="1600" b="1" spc="70" dirty="0">
                <a:solidFill>
                  <a:srgbClr val="003300"/>
                </a:solidFill>
                <a:cs typeface="Palladio Uralic"/>
              </a:rPr>
              <a:t> </a:t>
            </a:r>
            <a:r>
              <a:rPr lang="en-US" sz="1600" b="1" dirty="0">
                <a:solidFill>
                  <a:srgbClr val="003300"/>
                </a:solidFill>
                <a:cs typeface="Palladio Uralic"/>
              </a:rPr>
              <a:t>soil</a:t>
            </a:r>
            <a:r>
              <a:rPr lang="en-US" sz="1600" dirty="0">
                <a:solidFill>
                  <a:srgbClr val="005386"/>
                </a:solidFill>
                <a:cs typeface="Palladio Uralic"/>
              </a:rPr>
              <a:t>.</a:t>
            </a:r>
          </a:p>
          <a:p>
            <a:endParaRPr lang="en-IN" dirty="0"/>
          </a:p>
        </p:txBody>
      </p:sp>
      <p:pic>
        <p:nvPicPr>
          <p:cNvPr id="7" name="Picture 6">
            <a:extLst>
              <a:ext uri="{FF2B5EF4-FFF2-40B4-BE49-F238E27FC236}">
                <a16:creationId xmlns:a16="http://schemas.microsoft.com/office/drawing/2014/main" id="{E10D0644-5F04-4D28-BF83-5F6A46CE0ED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63031" y="1025013"/>
            <a:ext cx="2138571" cy="1424410"/>
          </a:xfrm>
          <a:prstGeom prst="rect">
            <a:avLst/>
          </a:prstGeom>
          <a:ln w="12700">
            <a:solidFill>
              <a:srgbClr val="003300"/>
            </a:solidFill>
          </a:ln>
        </p:spPr>
      </p:pic>
      <p:pic>
        <p:nvPicPr>
          <p:cNvPr id="9" name="Picture 8">
            <a:extLst>
              <a:ext uri="{FF2B5EF4-FFF2-40B4-BE49-F238E27FC236}">
                <a16:creationId xmlns:a16="http://schemas.microsoft.com/office/drawing/2014/main" id="{53132CF8-8D06-4A81-9AA1-01E2C118632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75380" y="2621030"/>
            <a:ext cx="1856937" cy="1497457"/>
          </a:xfrm>
          <a:prstGeom prst="rect">
            <a:avLst/>
          </a:prstGeom>
          <a:ln w="12700">
            <a:solidFill>
              <a:srgbClr val="003300"/>
            </a:solidFill>
          </a:ln>
        </p:spPr>
      </p:pic>
      <p:pic>
        <p:nvPicPr>
          <p:cNvPr id="11" name="Picture 10">
            <a:extLst>
              <a:ext uri="{FF2B5EF4-FFF2-40B4-BE49-F238E27FC236}">
                <a16:creationId xmlns:a16="http://schemas.microsoft.com/office/drawing/2014/main" id="{D83EFDE2-F25D-471D-A758-CF447AD8CB5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45814" y="2615292"/>
            <a:ext cx="1765182" cy="1555335"/>
          </a:xfrm>
          <a:prstGeom prst="rect">
            <a:avLst/>
          </a:prstGeom>
          <a:ln w="12700">
            <a:solidFill>
              <a:srgbClr val="003300"/>
            </a:solidFill>
          </a:ln>
        </p:spPr>
      </p:pic>
    </p:spTree>
    <p:extLst>
      <p:ext uri="{BB962C8B-B14F-4D97-AF65-F5344CB8AC3E}">
        <p14:creationId xmlns:p14="http://schemas.microsoft.com/office/powerpoint/2010/main" val="8178456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2C8A2DE-DC7A-47FA-BD06-31571430114E}"/>
              </a:ext>
            </a:extLst>
          </p:cNvPr>
          <p:cNvSpPr txBox="1"/>
          <p:nvPr/>
        </p:nvSpPr>
        <p:spPr>
          <a:xfrm>
            <a:off x="0" y="232592"/>
            <a:ext cx="9144000" cy="523220"/>
          </a:xfrm>
          <a:prstGeom prst="rect">
            <a:avLst/>
          </a:prstGeom>
          <a:noFill/>
        </p:spPr>
        <p:txBody>
          <a:bodyPr wrap="square" rtlCol="0">
            <a:spAutoFit/>
          </a:bodyPr>
          <a:lstStyle/>
          <a:p>
            <a:pPr algn="ctr"/>
            <a:r>
              <a:rPr lang="en-US" sz="2800" b="1" dirty="0"/>
              <a:t>DRAWBACKS OF THE PRODUCT / OPTIMIZATION POSSIBLE</a:t>
            </a:r>
            <a:endParaRPr lang="en-IN" sz="2800" b="1" dirty="0"/>
          </a:p>
        </p:txBody>
      </p:sp>
      <p:sp>
        <p:nvSpPr>
          <p:cNvPr id="7" name="TextBox 6">
            <a:extLst>
              <a:ext uri="{FF2B5EF4-FFF2-40B4-BE49-F238E27FC236}">
                <a16:creationId xmlns:a16="http://schemas.microsoft.com/office/drawing/2014/main" id="{0D20AD12-AF18-430D-B563-39FB2F88B862}"/>
              </a:ext>
            </a:extLst>
          </p:cNvPr>
          <p:cNvSpPr txBox="1"/>
          <p:nvPr/>
        </p:nvSpPr>
        <p:spPr>
          <a:xfrm>
            <a:off x="351692" y="829285"/>
            <a:ext cx="4142935" cy="4016484"/>
          </a:xfrm>
          <a:prstGeom prst="rect">
            <a:avLst/>
          </a:prstGeom>
          <a:noFill/>
        </p:spPr>
        <p:txBody>
          <a:bodyPr wrap="square" rtlCol="0">
            <a:spAutoFit/>
          </a:bodyPr>
          <a:lstStyle/>
          <a:p>
            <a:pPr marL="285750" indent="-285750" algn="just">
              <a:buFont typeface="Wingdings" panose="05000000000000000000" pitchFamily="2" charset="2"/>
              <a:buChar char="Ø"/>
            </a:pPr>
            <a:r>
              <a:rPr lang="en-US" dirty="0"/>
              <a:t>At times, due to </a:t>
            </a:r>
            <a:r>
              <a:rPr lang="en-US" dirty="0">
                <a:solidFill>
                  <a:srgbClr val="003300"/>
                </a:solidFill>
              </a:rPr>
              <a:t>less vibration</a:t>
            </a:r>
            <a:r>
              <a:rPr lang="en-US" dirty="0"/>
              <a:t> the lumps of soil may not break into very fine particles and </a:t>
            </a:r>
            <a:r>
              <a:rPr lang="en-US" dirty="0">
                <a:solidFill>
                  <a:srgbClr val="003300"/>
                </a:solidFill>
              </a:rPr>
              <a:t>may not separate through the pores of the Separator.</a:t>
            </a:r>
          </a:p>
          <a:p>
            <a:pPr marL="285750" indent="-285750" algn="just">
              <a:buFont typeface="Wingdings" panose="05000000000000000000" pitchFamily="2" charset="2"/>
              <a:buChar char="Ø"/>
            </a:pPr>
            <a:r>
              <a:rPr lang="en-US" dirty="0"/>
              <a:t>Inclusion of Provision of a </a:t>
            </a:r>
            <a:r>
              <a:rPr lang="en-US" dirty="0">
                <a:solidFill>
                  <a:srgbClr val="003300"/>
                </a:solidFill>
              </a:rPr>
              <a:t>Sorting mechanism </a:t>
            </a:r>
            <a:r>
              <a:rPr lang="en-US" dirty="0"/>
              <a:t>for the onions can be possible.</a:t>
            </a:r>
          </a:p>
          <a:p>
            <a:pPr marL="285750" indent="-285750" algn="just">
              <a:buFont typeface="Wingdings" panose="05000000000000000000" pitchFamily="2" charset="2"/>
              <a:buChar char="Ø"/>
            </a:pPr>
            <a:r>
              <a:rPr lang="en-US" dirty="0"/>
              <a:t>In the Second stage, i.e. the cutting of leaves, the onions need to go through the </a:t>
            </a:r>
            <a:r>
              <a:rPr lang="en-US" dirty="0">
                <a:solidFill>
                  <a:srgbClr val="003300"/>
                </a:solidFill>
              </a:rPr>
              <a:t>entire process </a:t>
            </a:r>
            <a:r>
              <a:rPr lang="en-US" dirty="0"/>
              <a:t>again which can be avoided.</a:t>
            </a:r>
          </a:p>
          <a:p>
            <a:pPr marL="285750" indent="-285750" algn="just">
              <a:buFont typeface="Wingdings" panose="05000000000000000000" pitchFamily="2" charset="2"/>
              <a:buChar char="Ø"/>
            </a:pPr>
            <a:r>
              <a:rPr lang="en-US" dirty="0"/>
              <a:t>At times, the onion may not change its </a:t>
            </a:r>
            <a:r>
              <a:rPr lang="en-US" dirty="0">
                <a:solidFill>
                  <a:srgbClr val="003300"/>
                </a:solidFill>
              </a:rPr>
              <a:t>orientation in a way that its leaves come out of the groove</a:t>
            </a:r>
            <a:r>
              <a:rPr lang="en-US" dirty="0"/>
              <a:t>, which may result in </a:t>
            </a:r>
            <a:r>
              <a:rPr lang="en-US" dirty="0">
                <a:solidFill>
                  <a:srgbClr val="003300"/>
                </a:solidFill>
              </a:rPr>
              <a:t>some leaves not being cut</a:t>
            </a:r>
            <a:r>
              <a:rPr lang="en-US" dirty="0"/>
              <a:t>, thus, reducing the efficiency.</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IN" dirty="0"/>
          </a:p>
        </p:txBody>
      </p:sp>
      <p:pic>
        <p:nvPicPr>
          <p:cNvPr id="9" name="Picture 8">
            <a:extLst>
              <a:ext uri="{FF2B5EF4-FFF2-40B4-BE49-F238E27FC236}">
                <a16:creationId xmlns:a16="http://schemas.microsoft.com/office/drawing/2014/main" id="{3B9897F9-CFAC-477A-AB39-1F97215EFF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20183" y="944625"/>
            <a:ext cx="3373671" cy="3254249"/>
          </a:xfrm>
          <a:prstGeom prst="rect">
            <a:avLst/>
          </a:prstGeom>
          <a:ln>
            <a:solidFill>
              <a:srgbClr val="003300"/>
            </a:solidFill>
          </a:ln>
        </p:spPr>
      </p:pic>
    </p:spTree>
    <p:extLst>
      <p:ext uri="{BB962C8B-B14F-4D97-AF65-F5344CB8AC3E}">
        <p14:creationId xmlns:p14="http://schemas.microsoft.com/office/powerpoint/2010/main" val="748501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754F6C2-6204-4E39-866F-C894ABE176C2}"/>
              </a:ext>
            </a:extLst>
          </p:cNvPr>
          <p:cNvSpPr txBox="1"/>
          <p:nvPr/>
        </p:nvSpPr>
        <p:spPr>
          <a:xfrm>
            <a:off x="0" y="108081"/>
            <a:ext cx="9144000" cy="584775"/>
          </a:xfrm>
          <a:prstGeom prst="rect">
            <a:avLst/>
          </a:prstGeom>
          <a:noFill/>
        </p:spPr>
        <p:txBody>
          <a:bodyPr wrap="square" rtlCol="0">
            <a:spAutoFit/>
          </a:bodyPr>
          <a:lstStyle/>
          <a:p>
            <a:pPr algn="ctr"/>
            <a:r>
              <a:rPr lang="en-IN" sz="3200" b="1" dirty="0"/>
              <a:t>MARKET SURVEY</a:t>
            </a:r>
          </a:p>
        </p:txBody>
      </p:sp>
      <p:graphicFrame>
        <p:nvGraphicFramePr>
          <p:cNvPr id="5" name="Table 5">
            <a:extLst>
              <a:ext uri="{FF2B5EF4-FFF2-40B4-BE49-F238E27FC236}">
                <a16:creationId xmlns:a16="http://schemas.microsoft.com/office/drawing/2014/main" id="{75D7EF66-BE47-41A5-861A-EC362A22E95D}"/>
              </a:ext>
            </a:extLst>
          </p:cNvPr>
          <p:cNvGraphicFramePr>
            <a:graphicFrameLocks noGrp="1"/>
          </p:cNvGraphicFramePr>
          <p:nvPr>
            <p:extLst>
              <p:ext uri="{D42A27DB-BD31-4B8C-83A1-F6EECF244321}">
                <p14:modId xmlns:p14="http://schemas.microsoft.com/office/powerpoint/2010/main" val="712190437"/>
              </p:ext>
            </p:extLst>
          </p:nvPr>
        </p:nvGraphicFramePr>
        <p:xfrm>
          <a:off x="1323243" y="839622"/>
          <a:ext cx="6497511" cy="2301240"/>
        </p:xfrm>
        <a:graphic>
          <a:graphicData uri="http://schemas.openxmlformats.org/drawingml/2006/table">
            <a:tbl>
              <a:tblPr firstRow="1" bandRow="1">
                <a:tableStyleId>{5C22544A-7EE6-4342-B048-85BDC9FD1C3A}</a:tableStyleId>
              </a:tblPr>
              <a:tblGrid>
                <a:gridCol w="2165837">
                  <a:extLst>
                    <a:ext uri="{9D8B030D-6E8A-4147-A177-3AD203B41FA5}">
                      <a16:colId xmlns:a16="http://schemas.microsoft.com/office/drawing/2014/main" val="4086814829"/>
                    </a:ext>
                  </a:extLst>
                </a:gridCol>
                <a:gridCol w="2165837">
                  <a:extLst>
                    <a:ext uri="{9D8B030D-6E8A-4147-A177-3AD203B41FA5}">
                      <a16:colId xmlns:a16="http://schemas.microsoft.com/office/drawing/2014/main" val="3186140069"/>
                    </a:ext>
                  </a:extLst>
                </a:gridCol>
                <a:gridCol w="2165837">
                  <a:extLst>
                    <a:ext uri="{9D8B030D-6E8A-4147-A177-3AD203B41FA5}">
                      <a16:colId xmlns:a16="http://schemas.microsoft.com/office/drawing/2014/main" val="3942294820"/>
                    </a:ext>
                  </a:extLst>
                </a:gridCol>
              </a:tblGrid>
              <a:tr h="314617">
                <a:tc>
                  <a:txBody>
                    <a:bodyPr/>
                    <a:lstStyle/>
                    <a:p>
                      <a:r>
                        <a:rPr lang="en-IN" sz="1900" dirty="0"/>
                        <a:t>Machine Name</a:t>
                      </a:r>
                    </a:p>
                  </a:txBody>
                  <a:tcPr/>
                </a:tc>
                <a:tc>
                  <a:txBody>
                    <a:bodyPr/>
                    <a:lstStyle/>
                    <a:p>
                      <a:r>
                        <a:rPr lang="en-IN" sz="1900" dirty="0"/>
                        <a:t>Machine Price</a:t>
                      </a:r>
                    </a:p>
                  </a:txBody>
                  <a:tcPr/>
                </a:tc>
                <a:tc>
                  <a:txBody>
                    <a:bodyPr/>
                    <a:lstStyle/>
                    <a:p>
                      <a:r>
                        <a:rPr lang="en-IN" sz="1900" dirty="0"/>
                        <a:t>Machine Functioning</a:t>
                      </a:r>
                    </a:p>
                  </a:txBody>
                  <a:tcPr/>
                </a:tc>
                <a:extLst>
                  <a:ext uri="{0D108BD9-81ED-4DB2-BD59-A6C34878D82A}">
                    <a16:rowId xmlns:a16="http://schemas.microsoft.com/office/drawing/2014/main" val="1667989578"/>
                  </a:ext>
                </a:extLst>
              </a:tr>
              <a:tr h="1012246">
                <a:tc>
                  <a:txBody>
                    <a:bodyPr/>
                    <a:lstStyle/>
                    <a:p>
                      <a:r>
                        <a:rPr lang="en-IN" sz="1900" dirty="0"/>
                        <a:t>Anon diesel engine power callions and spring Onion Harvesting Machine </a:t>
                      </a:r>
                    </a:p>
                  </a:txBody>
                  <a:tcPr/>
                </a:tc>
                <a:tc>
                  <a:txBody>
                    <a:bodyPr/>
                    <a:lstStyle/>
                    <a:p>
                      <a:r>
                        <a:rPr lang="en-IN" sz="1900" dirty="0"/>
                        <a:t>US $5600 - $8200 / set = </a:t>
                      </a:r>
                      <a:r>
                        <a:rPr lang="en-IN" sz="1800" b="0" i="0" kern="1200" dirty="0">
                          <a:effectLst/>
                          <a:latin typeface="+mn-lt"/>
                          <a:ea typeface="+mn-ea"/>
                          <a:cs typeface="+mn-cs"/>
                        </a:rPr>
                        <a:t>₹6Lakhs</a:t>
                      </a:r>
                      <a:endParaRPr lang="en-IN" sz="1900" dirty="0"/>
                    </a:p>
                  </a:txBody>
                  <a:tcPr/>
                </a:tc>
                <a:tc>
                  <a:txBody>
                    <a:bodyPr/>
                    <a:lstStyle/>
                    <a:p>
                      <a:r>
                        <a:rPr lang="en-IN" sz="1900" dirty="0"/>
                        <a:t>Remove the Onions from ground.</a:t>
                      </a:r>
                    </a:p>
                  </a:txBody>
                  <a:tcPr/>
                </a:tc>
                <a:extLst>
                  <a:ext uri="{0D108BD9-81ED-4DB2-BD59-A6C34878D82A}">
                    <a16:rowId xmlns:a16="http://schemas.microsoft.com/office/drawing/2014/main" val="1024507507"/>
                  </a:ext>
                </a:extLst>
              </a:tr>
              <a:tr h="547160">
                <a:tc>
                  <a:txBody>
                    <a:bodyPr/>
                    <a:lstStyle/>
                    <a:p>
                      <a:r>
                        <a:rPr lang="en-IN" sz="1900" dirty="0"/>
                        <a:t>Koppert Machines- Onion Harvester</a:t>
                      </a:r>
                    </a:p>
                  </a:txBody>
                  <a:tcPr/>
                </a:tc>
                <a:tc>
                  <a:txBody>
                    <a:bodyPr/>
                    <a:lstStyle/>
                    <a:p>
                      <a:r>
                        <a:rPr lang="en-IN" sz="1900" dirty="0"/>
                        <a:t>€67,500 </a:t>
                      </a:r>
                      <a:r>
                        <a:rPr lang="en-IN" sz="1900"/>
                        <a:t>/ piece=</a:t>
                      </a:r>
                      <a:r>
                        <a:rPr lang="en-IN" sz="1800" b="0" i="0" kern="1200">
                          <a:effectLst/>
                          <a:latin typeface="+mn-lt"/>
                          <a:ea typeface="+mn-ea"/>
                          <a:cs typeface="+mn-cs"/>
                        </a:rPr>
                        <a:t>₹60Lakhs</a:t>
                      </a:r>
                      <a:endParaRPr lang="en-IN" sz="1900" dirty="0"/>
                    </a:p>
                  </a:txBody>
                  <a:tcPr/>
                </a:tc>
                <a:tc>
                  <a:txBody>
                    <a:bodyPr/>
                    <a:lstStyle/>
                    <a:p>
                      <a:r>
                        <a:rPr lang="en-IN" sz="1900" dirty="0"/>
                        <a:t>Remove the onions + Cut the leaves</a:t>
                      </a:r>
                    </a:p>
                  </a:txBody>
                  <a:tcPr/>
                </a:tc>
                <a:extLst>
                  <a:ext uri="{0D108BD9-81ED-4DB2-BD59-A6C34878D82A}">
                    <a16:rowId xmlns:a16="http://schemas.microsoft.com/office/drawing/2014/main" val="3356690820"/>
                  </a:ext>
                </a:extLst>
              </a:tr>
            </a:tbl>
          </a:graphicData>
        </a:graphic>
      </p:graphicFrame>
      <p:sp>
        <p:nvSpPr>
          <p:cNvPr id="7" name="TextBox 6">
            <a:extLst>
              <a:ext uri="{FF2B5EF4-FFF2-40B4-BE49-F238E27FC236}">
                <a16:creationId xmlns:a16="http://schemas.microsoft.com/office/drawing/2014/main" id="{41BED38D-87F1-4DCA-A8F0-13FE92B00501}"/>
              </a:ext>
            </a:extLst>
          </p:cNvPr>
          <p:cNvSpPr txBox="1"/>
          <p:nvPr/>
        </p:nvSpPr>
        <p:spPr>
          <a:xfrm>
            <a:off x="-1" y="3349183"/>
            <a:ext cx="9144000" cy="1277273"/>
          </a:xfrm>
          <a:prstGeom prst="rect">
            <a:avLst/>
          </a:prstGeom>
          <a:noFill/>
        </p:spPr>
        <p:txBody>
          <a:bodyPr wrap="square" rtlCol="0">
            <a:spAutoFit/>
          </a:bodyPr>
          <a:lstStyle/>
          <a:p>
            <a:pPr algn="ctr"/>
            <a:r>
              <a:rPr lang="en-US" sz="2000" dirty="0"/>
              <a:t>Manual Labour Details - </a:t>
            </a:r>
          </a:p>
          <a:p>
            <a:pPr algn="ctr"/>
            <a:r>
              <a:rPr lang="en-US" sz="2000" dirty="0"/>
              <a:t>Cost of Labor for Onion Harvesting – </a:t>
            </a:r>
            <a:r>
              <a:rPr lang="en-IN" sz="2000" b="0" i="0" kern="1200" dirty="0">
                <a:effectLst/>
                <a:latin typeface="+mn-lt"/>
                <a:ea typeface="+mn-ea"/>
                <a:cs typeface="+mn-cs"/>
              </a:rPr>
              <a:t>₹7000 / Acre.</a:t>
            </a:r>
          </a:p>
          <a:p>
            <a:pPr algn="ctr"/>
            <a:r>
              <a:rPr lang="en-IN" sz="2000" dirty="0"/>
              <a:t>Time required for Harvesting – 7 days for 2.5 Acres with 12 workers.</a:t>
            </a:r>
            <a:endParaRPr lang="en-US" sz="2000" dirty="0"/>
          </a:p>
          <a:p>
            <a:endParaRPr lang="en-IN" dirty="0"/>
          </a:p>
        </p:txBody>
      </p:sp>
    </p:spTree>
    <p:extLst>
      <p:ext uri="{BB962C8B-B14F-4D97-AF65-F5344CB8AC3E}">
        <p14:creationId xmlns:p14="http://schemas.microsoft.com/office/powerpoint/2010/main" val="3488994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B770C77-1FC9-46F1-BCC5-E7E800EB5AA5}"/>
              </a:ext>
            </a:extLst>
          </p:cNvPr>
          <p:cNvSpPr txBox="1"/>
          <p:nvPr/>
        </p:nvSpPr>
        <p:spPr>
          <a:xfrm>
            <a:off x="0" y="92594"/>
            <a:ext cx="9144000" cy="615553"/>
          </a:xfrm>
          <a:prstGeom prst="rect">
            <a:avLst/>
          </a:prstGeom>
          <a:noFill/>
        </p:spPr>
        <p:txBody>
          <a:bodyPr wrap="square" rtlCol="0">
            <a:spAutoFit/>
          </a:bodyPr>
          <a:lstStyle/>
          <a:p>
            <a:pPr algn="ctr"/>
            <a:r>
              <a:rPr lang="en-IN" sz="3400" b="1" dirty="0"/>
              <a:t>Cost Report</a:t>
            </a:r>
          </a:p>
        </p:txBody>
      </p:sp>
      <p:pic>
        <p:nvPicPr>
          <p:cNvPr id="5" name="Picture 4">
            <a:extLst>
              <a:ext uri="{FF2B5EF4-FFF2-40B4-BE49-F238E27FC236}">
                <a16:creationId xmlns:a16="http://schemas.microsoft.com/office/drawing/2014/main" id="{06670B7B-2D67-4973-98EF-4973B1A92D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0989" y="848050"/>
            <a:ext cx="8142022" cy="3587303"/>
          </a:xfrm>
          <a:prstGeom prst="rect">
            <a:avLst/>
          </a:prstGeom>
        </p:spPr>
      </p:pic>
    </p:spTree>
    <p:extLst>
      <p:ext uri="{BB962C8B-B14F-4D97-AF65-F5344CB8AC3E}">
        <p14:creationId xmlns:p14="http://schemas.microsoft.com/office/powerpoint/2010/main" val="16915484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67A8DA4-B64A-46AD-8E15-C9C10EBF5521}"/>
              </a:ext>
            </a:extLst>
          </p:cNvPr>
          <p:cNvSpPr txBox="1"/>
          <p:nvPr/>
        </p:nvSpPr>
        <p:spPr>
          <a:xfrm>
            <a:off x="415636" y="225202"/>
            <a:ext cx="8312727" cy="584775"/>
          </a:xfrm>
          <a:prstGeom prst="rect">
            <a:avLst/>
          </a:prstGeom>
          <a:noFill/>
        </p:spPr>
        <p:txBody>
          <a:bodyPr wrap="square" rtlCol="0">
            <a:spAutoFit/>
          </a:bodyPr>
          <a:lstStyle/>
          <a:p>
            <a:pPr algn="ctr"/>
            <a:r>
              <a:rPr lang="en-IN" sz="3200" b="1" dirty="0"/>
              <a:t> RETURN ON INVESTMENT (ROI)</a:t>
            </a:r>
          </a:p>
        </p:txBody>
      </p:sp>
      <p:graphicFrame>
        <p:nvGraphicFramePr>
          <p:cNvPr id="5" name="Table 7">
            <a:extLst>
              <a:ext uri="{FF2B5EF4-FFF2-40B4-BE49-F238E27FC236}">
                <a16:creationId xmlns:a16="http://schemas.microsoft.com/office/drawing/2014/main" id="{2D88D77C-7D91-4FD9-9899-24082C844E99}"/>
              </a:ext>
            </a:extLst>
          </p:cNvPr>
          <p:cNvGraphicFramePr>
            <a:graphicFrameLocks noGrp="1"/>
          </p:cNvGraphicFramePr>
          <p:nvPr>
            <p:extLst>
              <p:ext uri="{D42A27DB-BD31-4B8C-83A1-F6EECF244321}">
                <p14:modId xmlns:p14="http://schemas.microsoft.com/office/powerpoint/2010/main" val="595460432"/>
              </p:ext>
            </p:extLst>
          </p:nvPr>
        </p:nvGraphicFramePr>
        <p:xfrm>
          <a:off x="1152868" y="1085438"/>
          <a:ext cx="6838264" cy="2830490"/>
        </p:xfrm>
        <a:graphic>
          <a:graphicData uri="http://schemas.openxmlformats.org/drawingml/2006/table">
            <a:tbl>
              <a:tblPr bandRow="1">
                <a:tableStyleId>{5C22544A-7EE6-4342-B048-85BDC9FD1C3A}</a:tableStyleId>
              </a:tblPr>
              <a:tblGrid>
                <a:gridCol w="4365653">
                  <a:extLst>
                    <a:ext uri="{9D8B030D-6E8A-4147-A177-3AD203B41FA5}">
                      <a16:colId xmlns:a16="http://schemas.microsoft.com/office/drawing/2014/main" val="2738864684"/>
                    </a:ext>
                  </a:extLst>
                </a:gridCol>
                <a:gridCol w="2472611">
                  <a:extLst>
                    <a:ext uri="{9D8B030D-6E8A-4147-A177-3AD203B41FA5}">
                      <a16:colId xmlns:a16="http://schemas.microsoft.com/office/drawing/2014/main" val="853482742"/>
                    </a:ext>
                  </a:extLst>
                </a:gridCol>
              </a:tblGrid>
              <a:tr h="466192">
                <a:tc>
                  <a:txBody>
                    <a:bodyPr/>
                    <a:lstStyle/>
                    <a:p>
                      <a:r>
                        <a:rPr lang="en-IN" sz="2200" dirty="0"/>
                        <a:t>Profit earned by owner</a:t>
                      </a:r>
                    </a:p>
                  </a:txBody>
                  <a:tcPr/>
                </a:tc>
                <a:tc>
                  <a:txBody>
                    <a:bodyPr/>
                    <a:lstStyle/>
                    <a:p>
                      <a:r>
                        <a:rPr lang="en-IN" sz="2200" b="0" i="0" kern="1200" dirty="0">
                          <a:solidFill>
                            <a:srgbClr val="003300"/>
                          </a:solidFill>
                          <a:effectLst/>
                          <a:latin typeface="+mn-lt"/>
                          <a:ea typeface="+mn-ea"/>
                          <a:cs typeface="+mn-cs"/>
                        </a:rPr>
                        <a:t>₹</a:t>
                      </a:r>
                      <a:r>
                        <a:rPr lang="en-IN" sz="2200" dirty="0">
                          <a:solidFill>
                            <a:srgbClr val="003300"/>
                          </a:solidFill>
                        </a:rPr>
                        <a:t>2800/Acre</a:t>
                      </a:r>
                    </a:p>
                  </a:txBody>
                  <a:tcPr/>
                </a:tc>
                <a:extLst>
                  <a:ext uri="{0D108BD9-81ED-4DB2-BD59-A6C34878D82A}">
                    <a16:rowId xmlns:a16="http://schemas.microsoft.com/office/drawing/2014/main" val="1008144971"/>
                  </a:ext>
                </a:extLst>
              </a:tr>
              <a:tr h="466192">
                <a:tc>
                  <a:txBody>
                    <a:bodyPr/>
                    <a:lstStyle/>
                    <a:p>
                      <a:r>
                        <a:rPr lang="en-IN" sz="2200" dirty="0"/>
                        <a:t>Profit earned by owner in 10years</a:t>
                      </a:r>
                    </a:p>
                  </a:txBody>
                  <a:tcPr/>
                </a:tc>
                <a:tc>
                  <a:txBody>
                    <a:bodyPr/>
                    <a:lstStyle/>
                    <a:p>
                      <a:r>
                        <a:rPr lang="en-IN" sz="2200" b="0" i="0" kern="1200" dirty="0">
                          <a:solidFill>
                            <a:srgbClr val="003300"/>
                          </a:solidFill>
                          <a:effectLst/>
                          <a:latin typeface="+mn-lt"/>
                          <a:ea typeface="+mn-ea"/>
                          <a:cs typeface="+mn-cs"/>
                        </a:rPr>
                        <a:t>₹</a:t>
                      </a:r>
                      <a:r>
                        <a:rPr lang="en-IN" sz="2200" dirty="0">
                          <a:solidFill>
                            <a:srgbClr val="003300"/>
                          </a:solidFill>
                        </a:rPr>
                        <a:t>92.7lakhs</a:t>
                      </a:r>
                    </a:p>
                  </a:txBody>
                  <a:tcPr/>
                </a:tc>
                <a:extLst>
                  <a:ext uri="{0D108BD9-81ED-4DB2-BD59-A6C34878D82A}">
                    <a16:rowId xmlns:a16="http://schemas.microsoft.com/office/drawing/2014/main" val="429894183"/>
                  </a:ext>
                </a:extLst>
              </a:tr>
              <a:tr h="466192">
                <a:tc>
                  <a:txBody>
                    <a:bodyPr/>
                    <a:lstStyle/>
                    <a:p>
                      <a:r>
                        <a:rPr lang="en-IN" sz="2200" dirty="0"/>
                        <a:t>Maintenance cost</a:t>
                      </a:r>
                    </a:p>
                  </a:txBody>
                  <a:tcPr/>
                </a:tc>
                <a:tc>
                  <a:txBody>
                    <a:bodyPr/>
                    <a:lstStyle/>
                    <a:p>
                      <a:r>
                        <a:rPr lang="en-IN" sz="2200" b="0" i="0" kern="1200" dirty="0">
                          <a:solidFill>
                            <a:srgbClr val="003300"/>
                          </a:solidFill>
                          <a:effectLst/>
                          <a:latin typeface="+mn-lt"/>
                          <a:ea typeface="+mn-ea"/>
                          <a:cs typeface="+mn-cs"/>
                        </a:rPr>
                        <a:t>₹</a:t>
                      </a:r>
                      <a:r>
                        <a:rPr lang="en-IN" sz="2200" dirty="0">
                          <a:solidFill>
                            <a:srgbClr val="003300"/>
                          </a:solidFill>
                        </a:rPr>
                        <a:t>2.7Lakhs</a:t>
                      </a:r>
                    </a:p>
                  </a:txBody>
                  <a:tcPr/>
                </a:tc>
                <a:extLst>
                  <a:ext uri="{0D108BD9-81ED-4DB2-BD59-A6C34878D82A}">
                    <a16:rowId xmlns:a16="http://schemas.microsoft.com/office/drawing/2014/main" val="1167020139"/>
                  </a:ext>
                </a:extLst>
              </a:tr>
              <a:tr h="499530">
                <a:tc>
                  <a:txBody>
                    <a:bodyPr/>
                    <a:lstStyle/>
                    <a:p>
                      <a:r>
                        <a:rPr lang="en-IN" sz="2200" dirty="0"/>
                        <a:t>Net Profit earned by owner in 10 years</a:t>
                      </a:r>
                    </a:p>
                  </a:txBody>
                  <a:tcPr/>
                </a:tc>
                <a:tc>
                  <a:txBody>
                    <a:bodyPr/>
                    <a:lstStyle/>
                    <a:p>
                      <a:r>
                        <a:rPr lang="en-IN" sz="2200" b="0" i="0" kern="1200" dirty="0">
                          <a:solidFill>
                            <a:srgbClr val="003300"/>
                          </a:solidFill>
                          <a:effectLst/>
                          <a:latin typeface="+mn-lt"/>
                          <a:ea typeface="+mn-ea"/>
                          <a:cs typeface="+mn-cs"/>
                        </a:rPr>
                        <a:t>₹</a:t>
                      </a:r>
                      <a:r>
                        <a:rPr lang="en-IN" sz="2200" dirty="0">
                          <a:solidFill>
                            <a:srgbClr val="003300"/>
                          </a:solidFill>
                        </a:rPr>
                        <a:t>90Lakhs</a:t>
                      </a:r>
                    </a:p>
                  </a:txBody>
                  <a:tcPr/>
                </a:tc>
                <a:extLst>
                  <a:ext uri="{0D108BD9-81ED-4DB2-BD59-A6C34878D82A}">
                    <a16:rowId xmlns:a16="http://schemas.microsoft.com/office/drawing/2014/main" val="806565790"/>
                  </a:ext>
                </a:extLst>
              </a:tr>
              <a:tr h="466192">
                <a:tc>
                  <a:txBody>
                    <a:bodyPr/>
                    <a:lstStyle/>
                    <a:p>
                      <a:r>
                        <a:rPr lang="en-IN" sz="2200" dirty="0"/>
                        <a:t>ROI </a:t>
                      </a:r>
                    </a:p>
                  </a:txBody>
                  <a:tcPr/>
                </a:tc>
                <a:tc>
                  <a:txBody>
                    <a:bodyPr/>
                    <a:lstStyle/>
                    <a:p>
                      <a:r>
                        <a:rPr lang="en-IN" sz="2200" dirty="0">
                          <a:solidFill>
                            <a:srgbClr val="003300"/>
                          </a:solidFill>
                        </a:rPr>
                        <a:t>8</a:t>
                      </a:r>
                    </a:p>
                  </a:txBody>
                  <a:tcPr/>
                </a:tc>
                <a:extLst>
                  <a:ext uri="{0D108BD9-81ED-4DB2-BD59-A6C34878D82A}">
                    <a16:rowId xmlns:a16="http://schemas.microsoft.com/office/drawing/2014/main" val="3449641864"/>
                  </a:ext>
                </a:extLst>
              </a:tr>
              <a:tr h="466192">
                <a:tc>
                  <a:txBody>
                    <a:bodyPr/>
                    <a:lstStyle/>
                    <a:p>
                      <a:r>
                        <a:rPr lang="en-IN" sz="2200" dirty="0"/>
                        <a:t>Profit earned by Farmer</a:t>
                      </a:r>
                    </a:p>
                  </a:txBody>
                  <a:tcPr/>
                </a:tc>
                <a:tc>
                  <a:txBody>
                    <a:bodyPr/>
                    <a:lstStyle/>
                    <a:p>
                      <a:r>
                        <a:rPr lang="en-IN" sz="2200" b="0" i="0" kern="1200" dirty="0">
                          <a:solidFill>
                            <a:srgbClr val="003300"/>
                          </a:solidFill>
                          <a:effectLst/>
                          <a:latin typeface="+mn-lt"/>
                          <a:ea typeface="+mn-ea"/>
                          <a:cs typeface="+mn-cs"/>
                        </a:rPr>
                        <a:t>₹</a:t>
                      </a:r>
                      <a:r>
                        <a:rPr lang="en-IN" sz="2200" dirty="0">
                          <a:solidFill>
                            <a:srgbClr val="003300"/>
                          </a:solidFill>
                        </a:rPr>
                        <a:t>4000/Acre</a:t>
                      </a:r>
                    </a:p>
                  </a:txBody>
                  <a:tcPr/>
                </a:tc>
                <a:extLst>
                  <a:ext uri="{0D108BD9-81ED-4DB2-BD59-A6C34878D82A}">
                    <a16:rowId xmlns:a16="http://schemas.microsoft.com/office/drawing/2014/main" val="1223485483"/>
                  </a:ext>
                </a:extLst>
              </a:tr>
            </a:tbl>
          </a:graphicData>
        </a:graphic>
      </p:graphicFrame>
    </p:spTree>
    <p:extLst>
      <p:ext uri="{BB962C8B-B14F-4D97-AF65-F5344CB8AC3E}">
        <p14:creationId xmlns:p14="http://schemas.microsoft.com/office/powerpoint/2010/main" val="8626843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338B638-8805-41DC-A0FF-C4F15DD98731}"/>
              </a:ext>
            </a:extLst>
          </p:cNvPr>
          <p:cNvSpPr txBox="1"/>
          <p:nvPr/>
        </p:nvSpPr>
        <p:spPr>
          <a:xfrm>
            <a:off x="0" y="273538"/>
            <a:ext cx="9144000" cy="523220"/>
          </a:xfrm>
          <a:prstGeom prst="rect">
            <a:avLst/>
          </a:prstGeom>
          <a:noFill/>
        </p:spPr>
        <p:txBody>
          <a:bodyPr wrap="square">
            <a:spAutoFit/>
          </a:bodyPr>
          <a:lstStyle/>
          <a:p>
            <a:pPr algn="ctr"/>
            <a:r>
              <a:rPr lang="en-IN" dirty="0"/>
              <a:t> </a:t>
            </a:r>
            <a:r>
              <a:rPr lang="en-IN" sz="2800" b="1" dirty="0"/>
              <a:t>References - </a:t>
            </a:r>
          </a:p>
        </p:txBody>
      </p:sp>
      <p:sp>
        <p:nvSpPr>
          <p:cNvPr id="5" name="TextBox 4">
            <a:extLst>
              <a:ext uri="{FF2B5EF4-FFF2-40B4-BE49-F238E27FC236}">
                <a16:creationId xmlns:a16="http://schemas.microsoft.com/office/drawing/2014/main" id="{7ED08D96-36E7-4CB9-91AA-C46A89AC633A}"/>
              </a:ext>
            </a:extLst>
          </p:cNvPr>
          <p:cNvSpPr txBox="1"/>
          <p:nvPr/>
        </p:nvSpPr>
        <p:spPr>
          <a:xfrm>
            <a:off x="373225" y="931959"/>
            <a:ext cx="8646367" cy="3108543"/>
          </a:xfrm>
          <a:prstGeom prst="rect">
            <a:avLst/>
          </a:prstGeom>
          <a:noFill/>
        </p:spPr>
        <p:txBody>
          <a:bodyPr wrap="square" rtlCol="0">
            <a:spAutoFit/>
          </a:bodyPr>
          <a:lstStyle/>
          <a:p>
            <a:pPr algn="just"/>
            <a:r>
              <a:rPr lang="en-US" sz="1400" dirty="0">
                <a:solidFill>
                  <a:srgbClr val="003300"/>
                </a:solidFill>
                <a:latin typeface="Adobe Myungjo Std M" panose="02020600000000000000" pitchFamily="18" charset="-128"/>
                <a:ea typeface="Adobe Myungjo Std M" panose="02020600000000000000" pitchFamily="18" charset="-128"/>
              </a:rPr>
              <a:t>1 - </a:t>
            </a:r>
            <a:r>
              <a:rPr lang="en-US" sz="1400" b="0" i="0" dirty="0">
                <a:solidFill>
                  <a:srgbClr val="222222"/>
                </a:solidFill>
                <a:effectLst/>
                <a:latin typeface="Adobe Myungjo Std M" panose="02020600000000000000" pitchFamily="18" charset="-128"/>
                <a:ea typeface="Adobe Myungjo Std M" panose="02020600000000000000" pitchFamily="18" charset="-128"/>
              </a:rPr>
              <a:t>Chickering, Earnest E. "Harvester for onions and the like." U.S. Patent No. 2,531,379. 28 Nov. 1950. </a:t>
            </a:r>
          </a:p>
          <a:p>
            <a:pPr algn="just"/>
            <a:r>
              <a:rPr lang="en-US" sz="1400" b="1" dirty="0">
                <a:solidFill>
                  <a:srgbClr val="003300"/>
                </a:solidFill>
                <a:latin typeface="Adobe Myungjo Std M" panose="02020600000000000000" pitchFamily="18" charset="-128"/>
                <a:ea typeface="Adobe Myungjo Std M" panose="02020600000000000000" pitchFamily="18" charset="-128"/>
                <a:cs typeface="Arial" panose="020B0604020202020204" pitchFamily="34" charset="0"/>
              </a:rPr>
              <a:t>2 - </a:t>
            </a:r>
            <a:r>
              <a:rPr lang="en-US" sz="1400" b="0" i="0" dirty="0">
                <a:solidFill>
                  <a:srgbClr val="222222"/>
                </a:solidFill>
                <a:effectLst/>
                <a:latin typeface="Adobe Myungjo Std M" panose="02020600000000000000" pitchFamily="18" charset="-128"/>
                <a:ea typeface="Adobe Myungjo Std M" panose="02020600000000000000" pitchFamily="18" charset="-128"/>
              </a:rPr>
              <a:t>James, Frank C. "Onion harvesting machine." U.S. Patent No. 3,451,485. 24 Jun. 1969.</a:t>
            </a:r>
          </a:p>
          <a:p>
            <a:pPr algn="just"/>
            <a:r>
              <a:rPr lang="en-US" sz="1400" kern="0" dirty="0">
                <a:solidFill>
                  <a:srgbClr val="000000"/>
                </a:solidFill>
                <a:latin typeface="Adobe Myungjo Std M" panose="02020600000000000000" pitchFamily="18" charset="-128"/>
                <a:ea typeface="Adobe Myungjo Std M" panose="02020600000000000000" pitchFamily="18" charset="-128"/>
                <a:cs typeface="Arial" panose="020B0604020202020204" pitchFamily="34" charset="0"/>
              </a:rPr>
              <a:t>3 - </a:t>
            </a:r>
            <a:r>
              <a:rPr lang="en-US" sz="1400" b="0" i="0" dirty="0">
                <a:solidFill>
                  <a:srgbClr val="222222"/>
                </a:solidFill>
                <a:effectLst/>
                <a:latin typeface="Adobe Myungjo Std M" panose="02020600000000000000" pitchFamily="18" charset="-128"/>
                <a:ea typeface="Adobe Myungjo Std M" panose="02020600000000000000" pitchFamily="18" charset="-128"/>
              </a:rPr>
              <a:t>Hiroshi, Tateyama. "Onion harvester machine." U.S. Patent No. 2,625,781. 20 Jan. 1953.</a:t>
            </a:r>
          </a:p>
          <a:p>
            <a:pPr algn="just"/>
            <a:r>
              <a:rPr lang="en-US" sz="1400" b="1" kern="0" dirty="0">
                <a:solidFill>
                  <a:srgbClr val="000000"/>
                </a:solidFill>
                <a:latin typeface="Adobe Myungjo Std M" panose="02020600000000000000" pitchFamily="18" charset="-128"/>
                <a:ea typeface="Adobe Myungjo Std M" panose="02020600000000000000" pitchFamily="18" charset="-128"/>
                <a:cs typeface="Arial" panose="020B0604020202020204" pitchFamily="34" charset="0"/>
              </a:rPr>
              <a:t>4 -</a:t>
            </a:r>
            <a:r>
              <a:rPr lang="en-US" sz="1400" b="0" i="0" u="none" strike="noStrike" baseline="0" dirty="0">
                <a:solidFill>
                  <a:srgbClr val="000000"/>
                </a:solidFill>
                <a:latin typeface="Adobe Myungjo Std M" panose="02020600000000000000" pitchFamily="18" charset="-128"/>
                <a:ea typeface="Adobe Myungjo Std M" panose="02020600000000000000" pitchFamily="18" charset="-128"/>
              </a:rPr>
              <a:t> </a:t>
            </a:r>
            <a:r>
              <a:rPr lang="en-US" sz="1400" b="0" i="0" dirty="0">
                <a:solidFill>
                  <a:srgbClr val="222222"/>
                </a:solidFill>
                <a:effectLst/>
                <a:latin typeface="Adobe Myungjo Std M" panose="02020600000000000000" pitchFamily="18" charset="-128"/>
                <a:ea typeface="Adobe Myungjo Std M" panose="02020600000000000000" pitchFamily="18" charset="-128"/>
              </a:rPr>
              <a:t>SOLTANABADİ, M. H., ABDOLAHPUR, S., &amp; TAKİ, O. (2012). The Effects of Loading    Conditions on Strength and Energy Requirement for Onion Leaf Removing. </a:t>
            </a:r>
            <a:r>
              <a:rPr lang="en-US" sz="1400" b="0" i="1" dirty="0">
                <a:solidFill>
                  <a:srgbClr val="222222"/>
                </a:solidFill>
                <a:effectLst/>
                <a:latin typeface="Adobe Myungjo Std M" panose="02020600000000000000" pitchFamily="18" charset="-128"/>
                <a:ea typeface="Adobe Myungjo Std M" panose="02020600000000000000" pitchFamily="18" charset="-128"/>
              </a:rPr>
              <a:t>International Journal of Natural &amp; Engineering Sciences</a:t>
            </a:r>
            <a:r>
              <a:rPr lang="en-US" sz="1400" b="0" i="0" dirty="0">
                <a:solidFill>
                  <a:srgbClr val="222222"/>
                </a:solidFill>
                <a:effectLst/>
                <a:latin typeface="Adobe Myungjo Std M" panose="02020600000000000000" pitchFamily="18" charset="-128"/>
                <a:ea typeface="Adobe Myungjo Std M" panose="02020600000000000000" pitchFamily="18" charset="-128"/>
              </a:rPr>
              <a:t>, </a:t>
            </a:r>
            <a:r>
              <a:rPr lang="en-US" sz="1400" b="0" i="1" dirty="0">
                <a:solidFill>
                  <a:srgbClr val="222222"/>
                </a:solidFill>
                <a:effectLst/>
                <a:latin typeface="Adobe Myungjo Std M" panose="02020600000000000000" pitchFamily="18" charset="-128"/>
                <a:ea typeface="Adobe Myungjo Std M" panose="02020600000000000000" pitchFamily="18" charset="-128"/>
              </a:rPr>
              <a:t>6</a:t>
            </a:r>
            <a:r>
              <a:rPr lang="en-US" sz="1400" b="0" i="0" dirty="0">
                <a:solidFill>
                  <a:srgbClr val="222222"/>
                </a:solidFill>
                <a:effectLst/>
                <a:latin typeface="Adobe Myungjo Std M" panose="02020600000000000000" pitchFamily="18" charset="-128"/>
                <a:ea typeface="Adobe Myungjo Std M" panose="02020600000000000000" pitchFamily="18" charset="-128"/>
              </a:rPr>
              <a:t>(3).</a:t>
            </a:r>
          </a:p>
          <a:p>
            <a:pPr algn="just"/>
            <a:r>
              <a:rPr lang="en-US" sz="1400" dirty="0">
                <a:solidFill>
                  <a:srgbClr val="000000"/>
                </a:solidFill>
                <a:latin typeface="Adobe Myungjo Std M" panose="02020600000000000000" pitchFamily="18" charset="-128"/>
                <a:ea typeface="Adobe Myungjo Std M" panose="02020600000000000000" pitchFamily="18" charset="-128"/>
              </a:rPr>
              <a:t>5</a:t>
            </a:r>
            <a:r>
              <a:rPr lang="en-US" sz="1400" b="0" i="0" u="none" strike="noStrike" baseline="0" dirty="0">
                <a:solidFill>
                  <a:srgbClr val="000000"/>
                </a:solidFill>
                <a:latin typeface="Adobe Myungjo Std M" panose="02020600000000000000" pitchFamily="18" charset="-128"/>
                <a:ea typeface="Adobe Myungjo Std M" panose="02020600000000000000" pitchFamily="18" charset="-128"/>
              </a:rPr>
              <a:t> -</a:t>
            </a:r>
            <a:r>
              <a:rPr lang="en-IN" sz="1400" b="0" i="0" dirty="0">
                <a:solidFill>
                  <a:srgbClr val="222222"/>
                </a:solidFill>
                <a:effectLst/>
                <a:latin typeface="Adobe Myungjo Std M" panose="02020600000000000000" pitchFamily="18" charset="-128"/>
                <a:ea typeface="Adobe Myungjo Std M" panose="02020600000000000000" pitchFamily="18" charset="-128"/>
              </a:rPr>
              <a:t> Gomaa, A. E., Mohamed, H. H., El </a:t>
            </a:r>
            <a:r>
              <a:rPr lang="en-IN" sz="1400" b="0" i="0" dirty="0" err="1">
                <a:solidFill>
                  <a:srgbClr val="222222"/>
                </a:solidFill>
                <a:effectLst/>
                <a:latin typeface="Adobe Myungjo Std M" panose="02020600000000000000" pitchFamily="18" charset="-128"/>
                <a:ea typeface="Adobe Myungjo Std M" panose="02020600000000000000" pitchFamily="18" charset="-128"/>
              </a:rPr>
              <a:t>Gwady</a:t>
            </a:r>
            <a:r>
              <a:rPr lang="en-IN" sz="1400" b="0" i="0" dirty="0">
                <a:solidFill>
                  <a:srgbClr val="222222"/>
                </a:solidFill>
                <a:effectLst/>
                <a:latin typeface="Adobe Myungjo Std M" panose="02020600000000000000" pitchFamily="18" charset="-128"/>
                <a:ea typeface="Adobe Myungjo Std M" panose="02020600000000000000" pitchFamily="18" charset="-128"/>
              </a:rPr>
              <a:t>, A. A., &amp; Al-</a:t>
            </a:r>
            <a:r>
              <a:rPr lang="en-IN" sz="1400" b="0" i="0" dirty="0" err="1">
                <a:solidFill>
                  <a:srgbClr val="222222"/>
                </a:solidFill>
                <a:effectLst/>
                <a:latin typeface="Adobe Myungjo Std M" panose="02020600000000000000" pitchFamily="18" charset="-128"/>
                <a:ea typeface="Adobe Myungjo Std M" panose="02020600000000000000" pitchFamily="18" charset="-128"/>
              </a:rPr>
              <a:t>Aseebee</a:t>
            </a:r>
            <a:r>
              <a:rPr lang="en-IN" sz="1400" b="0" i="0" dirty="0">
                <a:solidFill>
                  <a:srgbClr val="222222"/>
                </a:solidFill>
                <a:effectLst/>
                <a:latin typeface="Adobe Myungjo Std M" panose="02020600000000000000" pitchFamily="18" charset="-128"/>
                <a:ea typeface="Adobe Myungjo Std M" panose="02020600000000000000" pitchFamily="18" charset="-128"/>
              </a:rPr>
              <a:t>, M. D. (2014). Evaluation of Tractor Diesel Engine Performance using Biodiesel from Three Different Individual Sources. </a:t>
            </a:r>
            <a:r>
              <a:rPr lang="en-IN" sz="1400" b="0" i="1" dirty="0" err="1">
                <a:solidFill>
                  <a:srgbClr val="222222"/>
                </a:solidFill>
                <a:effectLst/>
                <a:latin typeface="Adobe Myungjo Std M" panose="02020600000000000000" pitchFamily="18" charset="-128"/>
                <a:ea typeface="Adobe Myungjo Std M" panose="02020600000000000000" pitchFamily="18" charset="-128"/>
              </a:rPr>
              <a:t>Misr</a:t>
            </a:r>
            <a:r>
              <a:rPr lang="en-IN" sz="1400" b="0" i="1" dirty="0">
                <a:solidFill>
                  <a:srgbClr val="222222"/>
                </a:solidFill>
                <a:effectLst/>
                <a:latin typeface="Adobe Myungjo Std M" panose="02020600000000000000" pitchFamily="18" charset="-128"/>
                <a:ea typeface="Adobe Myungjo Std M" panose="02020600000000000000" pitchFamily="18" charset="-128"/>
              </a:rPr>
              <a:t> J. Ag. </a:t>
            </a:r>
            <a:r>
              <a:rPr lang="en-IN" sz="1400" b="0" i="1" dirty="0" err="1">
                <a:solidFill>
                  <a:srgbClr val="222222"/>
                </a:solidFill>
                <a:effectLst/>
                <a:latin typeface="Adobe Myungjo Std M" panose="02020600000000000000" pitchFamily="18" charset="-128"/>
                <a:ea typeface="Adobe Myungjo Std M" panose="02020600000000000000" pitchFamily="18" charset="-128"/>
              </a:rPr>
              <a:t>Eng</a:t>
            </a:r>
            <a:r>
              <a:rPr lang="en-IN" sz="1400" b="0" i="0" dirty="0">
                <a:solidFill>
                  <a:srgbClr val="222222"/>
                </a:solidFill>
                <a:effectLst/>
                <a:latin typeface="Adobe Myungjo Std M" panose="02020600000000000000" pitchFamily="18" charset="-128"/>
                <a:ea typeface="Adobe Myungjo Std M" panose="02020600000000000000" pitchFamily="18" charset="-128"/>
              </a:rPr>
              <a:t>, </a:t>
            </a:r>
            <a:r>
              <a:rPr lang="en-IN" sz="1400" b="0" i="1" dirty="0">
                <a:solidFill>
                  <a:srgbClr val="222222"/>
                </a:solidFill>
                <a:effectLst/>
                <a:latin typeface="Adobe Myungjo Std M" panose="02020600000000000000" pitchFamily="18" charset="-128"/>
                <a:ea typeface="Adobe Myungjo Std M" panose="02020600000000000000" pitchFamily="18" charset="-128"/>
              </a:rPr>
              <a:t>31</a:t>
            </a:r>
            <a:r>
              <a:rPr lang="en-IN" sz="1400" b="0" i="0" dirty="0">
                <a:solidFill>
                  <a:srgbClr val="222222"/>
                </a:solidFill>
                <a:effectLst/>
                <a:latin typeface="Adobe Myungjo Std M" panose="02020600000000000000" pitchFamily="18" charset="-128"/>
                <a:ea typeface="Adobe Myungjo Std M" panose="02020600000000000000" pitchFamily="18" charset="-128"/>
              </a:rPr>
              <a:t>(2), 403-424.</a:t>
            </a:r>
            <a:endParaRPr lang="en-US" sz="1400" b="0" i="0" u="none" strike="noStrike" baseline="0" dirty="0">
              <a:solidFill>
                <a:srgbClr val="000000"/>
              </a:solidFill>
              <a:latin typeface="Adobe Myungjo Std M" panose="02020600000000000000" pitchFamily="18" charset="-128"/>
              <a:ea typeface="Adobe Myungjo Std M" panose="02020600000000000000" pitchFamily="18" charset="-128"/>
            </a:endParaRPr>
          </a:p>
          <a:p>
            <a:pPr algn="just"/>
            <a:r>
              <a:rPr lang="en-IN" sz="1400" dirty="0">
                <a:solidFill>
                  <a:srgbClr val="000000"/>
                </a:solidFill>
                <a:latin typeface="Adobe Myungjo Std M" panose="02020600000000000000" pitchFamily="18" charset="-128"/>
                <a:ea typeface="Adobe Myungjo Std M" panose="02020600000000000000" pitchFamily="18" charset="-128"/>
              </a:rPr>
              <a:t>6 -</a:t>
            </a:r>
            <a:r>
              <a:rPr lang="en-US" sz="1400" b="0" i="0" dirty="0">
                <a:solidFill>
                  <a:srgbClr val="222222"/>
                </a:solidFill>
                <a:effectLst/>
                <a:latin typeface="Adobe Myungjo Std M" panose="02020600000000000000" pitchFamily="18" charset="-128"/>
                <a:ea typeface="Adobe Myungjo Std M" panose="02020600000000000000" pitchFamily="18" charset="-128"/>
              </a:rPr>
              <a:t>El-</a:t>
            </a:r>
            <a:r>
              <a:rPr lang="en-US" sz="1400" b="0" i="0" dirty="0" err="1">
                <a:solidFill>
                  <a:srgbClr val="222222"/>
                </a:solidFill>
                <a:effectLst/>
                <a:latin typeface="Adobe Myungjo Std M" panose="02020600000000000000" pitchFamily="18" charset="-128"/>
                <a:ea typeface="Adobe Myungjo Std M" panose="02020600000000000000" pitchFamily="18" charset="-128"/>
              </a:rPr>
              <a:t>Ghobashy</a:t>
            </a:r>
            <a:r>
              <a:rPr lang="en-US" sz="1400" b="0" i="0" dirty="0">
                <a:solidFill>
                  <a:srgbClr val="222222"/>
                </a:solidFill>
                <a:effectLst/>
                <a:latin typeface="Adobe Myungjo Std M" panose="02020600000000000000" pitchFamily="18" charset="-128"/>
                <a:ea typeface="Adobe Myungjo Std M" panose="02020600000000000000" pitchFamily="18" charset="-128"/>
              </a:rPr>
              <a:t>, H., </a:t>
            </a:r>
            <a:r>
              <a:rPr lang="en-US" sz="1400" b="0" i="0" dirty="0" err="1">
                <a:solidFill>
                  <a:srgbClr val="222222"/>
                </a:solidFill>
                <a:effectLst/>
                <a:latin typeface="Adobe Myungjo Std M" panose="02020600000000000000" pitchFamily="18" charset="-128"/>
                <a:ea typeface="Adobe Myungjo Std M" panose="02020600000000000000" pitchFamily="18" charset="-128"/>
              </a:rPr>
              <a:t>Bahnasawy</a:t>
            </a:r>
            <a:r>
              <a:rPr lang="en-US" sz="1400" b="0" i="0" dirty="0">
                <a:solidFill>
                  <a:srgbClr val="222222"/>
                </a:solidFill>
                <a:effectLst/>
                <a:latin typeface="Adobe Myungjo Std M" panose="02020600000000000000" pitchFamily="18" charset="-128"/>
                <a:ea typeface="Adobe Myungjo Std M" panose="02020600000000000000" pitchFamily="18" charset="-128"/>
              </a:rPr>
              <a:t>, A. H., Ali, S. A., </a:t>
            </a:r>
            <a:r>
              <a:rPr lang="en-US" sz="1400" b="0" i="0" dirty="0" err="1">
                <a:solidFill>
                  <a:srgbClr val="222222"/>
                </a:solidFill>
                <a:effectLst/>
                <a:latin typeface="Adobe Myungjo Std M" panose="02020600000000000000" pitchFamily="18" charset="-128"/>
                <a:ea typeface="Adobe Myungjo Std M" panose="02020600000000000000" pitchFamily="18" charset="-128"/>
              </a:rPr>
              <a:t>Afify</a:t>
            </a:r>
            <a:r>
              <a:rPr lang="en-US" sz="1400" b="0" i="0" dirty="0">
                <a:solidFill>
                  <a:srgbClr val="222222"/>
                </a:solidFill>
                <a:effectLst/>
                <a:latin typeface="Adobe Myungjo Std M" panose="02020600000000000000" pitchFamily="18" charset="-128"/>
                <a:ea typeface="Adobe Myungjo Std M" panose="02020600000000000000" pitchFamily="18" charset="-128"/>
              </a:rPr>
              <a:t>, M. T., &amp; </a:t>
            </a:r>
            <a:r>
              <a:rPr lang="en-US" sz="1400" b="0" i="0" dirty="0" err="1">
                <a:solidFill>
                  <a:srgbClr val="222222"/>
                </a:solidFill>
                <a:effectLst/>
                <a:latin typeface="Adobe Myungjo Std M" panose="02020600000000000000" pitchFamily="18" charset="-128"/>
                <a:ea typeface="Adobe Myungjo Std M" panose="02020600000000000000" pitchFamily="18" charset="-128"/>
              </a:rPr>
              <a:t>Emara</a:t>
            </a:r>
            <a:r>
              <a:rPr lang="en-US" sz="1400" b="0" i="0" dirty="0">
                <a:solidFill>
                  <a:srgbClr val="222222"/>
                </a:solidFill>
                <a:effectLst/>
                <a:latin typeface="Adobe Myungjo Std M" panose="02020600000000000000" pitchFamily="18" charset="-128"/>
                <a:ea typeface="Adobe Myungjo Std M" panose="02020600000000000000" pitchFamily="18" charset="-128"/>
              </a:rPr>
              <a:t>, Z. (2012). Development and evaluation of an onion peeling machine. </a:t>
            </a:r>
            <a:r>
              <a:rPr lang="en-US" sz="1400" b="0" i="1" dirty="0" err="1">
                <a:solidFill>
                  <a:srgbClr val="222222"/>
                </a:solidFill>
                <a:effectLst/>
                <a:latin typeface="Adobe Myungjo Std M" panose="02020600000000000000" pitchFamily="18" charset="-128"/>
                <a:ea typeface="Adobe Myungjo Std M" panose="02020600000000000000" pitchFamily="18" charset="-128"/>
              </a:rPr>
              <a:t>Misr</a:t>
            </a:r>
            <a:r>
              <a:rPr lang="en-US" sz="1400" b="0" i="1" dirty="0">
                <a:solidFill>
                  <a:srgbClr val="222222"/>
                </a:solidFill>
                <a:effectLst/>
                <a:latin typeface="Adobe Myungjo Std M" panose="02020600000000000000" pitchFamily="18" charset="-128"/>
                <a:ea typeface="Adobe Myungjo Std M" panose="02020600000000000000" pitchFamily="18" charset="-128"/>
              </a:rPr>
              <a:t> J. Agric. </a:t>
            </a:r>
            <a:r>
              <a:rPr lang="en-US" sz="1400" b="0" i="1" dirty="0" err="1">
                <a:solidFill>
                  <a:srgbClr val="222222"/>
                </a:solidFill>
                <a:effectLst/>
                <a:latin typeface="Adobe Myungjo Std M" panose="02020600000000000000" pitchFamily="18" charset="-128"/>
                <a:ea typeface="Adobe Myungjo Std M" panose="02020600000000000000" pitchFamily="18" charset="-128"/>
              </a:rPr>
              <a:t>Eng</a:t>
            </a:r>
            <a:r>
              <a:rPr lang="en-US" sz="1400" b="0" i="0" dirty="0">
                <a:solidFill>
                  <a:srgbClr val="222222"/>
                </a:solidFill>
                <a:effectLst/>
                <a:latin typeface="Adobe Myungjo Std M" panose="02020600000000000000" pitchFamily="18" charset="-128"/>
                <a:ea typeface="Adobe Myungjo Std M" panose="02020600000000000000" pitchFamily="18" charset="-128"/>
              </a:rPr>
              <a:t>, </a:t>
            </a:r>
            <a:r>
              <a:rPr lang="en-US" sz="1400" b="0" i="1" dirty="0">
                <a:solidFill>
                  <a:srgbClr val="222222"/>
                </a:solidFill>
                <a:effectLst/>
                <a:latin typeface="Adobe Myungjo Std M" panose="02020600000000000000" pitchFamily="18" charset="-128"/>
                <a:ea typeface="Adobe Myungjo Std M" panose="02020600000000000000" pitchFamily="18" charset="-128"/>
              </a:rPr>
              <a:t>29</a:t>
            </a:r>
            <a:r>
              <a:rPr lang="en-US" sz="1400" b="0" i="0" dirty="0">
                <a:solidFill>
                  <a:srgbClr val="222222"/>
                </a:solidFill>
                <a:effectLst/>
                <a:latin typeface="Adobe Myungjo Std M" panose="02020600000000000000" pitchFamily="18" charset="-128"/>
                <a:ea typeface="Adobe Myungjo Std M" panose="02020600000000000000" pitchFamily="18" charset="-128"/>
              </a:rPr>
              <a:t>(2), 663-681</a:t>
            </a:r>
          </a:p>
          <a:p>
            <a:pPr algn="just"/>
            <a:r>
              <a:rPr lang="en-US" sz="1400" dirty="0">
                <a:solidFill>
                  <a:srgbClr val="222222"/>
                </a:solidFill>
                <a:latin typeface="Adobe Myungjo Std M" panose="02020600000000000000" pitchFamily="18" charset="-128"/>
                <a:ea typeface="Adobe Myungjo Std M" panose="02020600000000000000" pitchFamily="18" charset="-128"/>
              </a:rPr>
              <a:t>7 - </a:t>
            </a:r>
            <a:r>
              <a:rPr lang="en-IN" sz="1400" i="1" dirty="0" err="1">
                <a:solidFill>
                  <a:srgbClr val="222222"/>
                </a:solidFill>
                <a:effectLst/>
                <a:latin typeface="Adobe Myungjo Std M" panose="02020600000000000000" pitchFamily="18" charset="-128"/>
                <a:ea typeface="Adobe Myungjo Std M" panose="02020600000000000000" pitchFamily="18" charset="-128"/>
                <a:cs typeface="Arial" panose="020B0604020202020204" pitchFamily="34" charset="0"/>
              </a:rPr>
              <a:t>Dabhi</a:t>
            </a:r>
            <a:r>
              <a:rPr lang="en-IN" sz="1400" i="1" dirty="0">
                <a:solidFill>
                  <a:srgbClr val="222222"/>
                </a:solidFill>
                <a:effectLst/>
                <a:latin typeface="Adobe Myungjo Std M" panose="02020600000000000000" pitchFamily="18" charset="-128"/>
                <a:ea typeface="Adobe Myungjo Std M" panose="02020600000000000000" pitchFamily="18" charset="-128"/>
                <a:cs typeface="Arial" panose="020B0604020202020204" pitchFamily="34" charset="0"/>
              </a:rPr>
              <a:t>, M., &amp; Patel, N. (2017). Physical and mechanical properties of </a:t>
            </a:r>
            <a:r>
              <a:rPr lang="en-IN" sz="1400" i="1" dirty="0" err="1">
                <a:solidFill>
                  <a:srgbClr val="222222"/>
                </a:solidFill>
                <a:effectLst/>
                <a:latin typeface="Adobe Myungjo Std M" panose="02020600000000000000" pitchFamily="18" charset="-128"/>
                <a:ea typeface="Adobe Myungjo Std M" panose="02020600000000000000" pitchFamily="18" charset="-128"/>
                <a:cs typeface="Arial" panose="020B0604020202020204" pitchFamily="34" charset="0"/>
              </a:rPr>
              <a:t>Talaja</a:t>
            </a:r>
            <a:r>
              <a:rPr lang="en-IN" sz="1400" i="1" dirty="0">
                <a:solidFill>
                  <a:srgbClr val="222222"/>
                </a:solidFill>
                <a:effectLst/>
                <a:latin typeface="Adobe Myungjo Std M" panose="02020600000000000000" pitchFamily="18" charset="-128"/>
                <a:ea typeface="Adobe Myungjo Std M" panose="02020600000000000000" pitchFamily="18" charset="-128"/>
                <a:cs typeface="Arial" panose="020B0604020202020204" pitchFamily="34" charset="0"/>
              </a:rPr>
              <a:t> red onion cultivar. </a:t>
            </a:r>
            <a:r>
              <a:rPr lang="en-IN" sz="1400" i="1" dirty="0">
                <a:effectLst/>
                <a:latin typeface="Adobe Myungjo Std M" panose="02020600000000000000" pitchFamily="18" charset="-128"/>
                <a:ea typeface="Adobe Myungjo Std M" panose="02020600000000000000" pitchFamily="18" charset="-128"/>
              </a:rPr>
              <a:t>Bioprocess Engineering, 1(4), 110-114.</a:t>
            </a:r>
            <a:endParaRPr lang="en-IN" sz="1400" dirty="0">
              <a:latin typeface="Adobe Myungjo Std M" panose="02020600000000000000" pitchFamily="18" charset="-128"/>
              <a:ea typeface="Adobe Myungjo Std M" panose="02020600000000000000" pitchFamily="18" charset="-128"/>
            </a:endParaRPr>
          </a:p>
        </p:txBody>
      </p:sp>
    </p:spTree>
    <p:extLst>
      <p:ext uri="{BB962C8B-B14F-4D97-AF65-F5344CB8AC3E}">
        <p14:creationId xmlns:p14="http://schemas.microsoft.com/office/powerpoint/2010/main" val="33059640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0" y="0"/>
            <a:ext cx="9144000" cy="320040"/>
            <a:chOff x="0" y="0"/>
            <a:chExt cx="9144000" cy="320040"/>
          </a:xfrm>
        </p:grpSpPr>
        <p:grpSp>
          <p:nvGrpSpPr>
            <p:cNvPr id="6" name="Group 5"/>
            <p:cNvGrpSpPr/>
            <p:nvPr/>
          </p:nvGrpSpPr>
          <p:grpSpPr>
            <a:xfrm>
              <a:off x="0" y="0"/>
              <a:ext cx="9144000" cy="320040"/>
              <a:chOff x="0" y="0"/>
              <a:chExt cx="9144000" cy="320040"/>
            </a:xfrm>
          </p:grpSpPr>
          <p:sp>
            <p:nvSpPr>
              <p:cNvPr id="2" name="Rectangle 1">
                <a:extLst>
                  <a:ext uri="{FF2B5EF4-FFF2-40B4-BE49-F238E27FC236}">
                    <a16:creationId xmlns:a16="http://schemas.microsoft.com/office/drawing/2014/main" id="{7353C23C-6C15-45BA-8D3C-B8933BE03EF7}"/>
                  </a:ext>
                </a:extLst>
              </p:cNvPr>
              <p:cNvSpPr/>
              <p:nvPr/>
            </p:nvSpPr>
            <p:spPr>
              <a:xfrm>
                <a:off x="0" y="0"/>
                <a:ext cx="9144000" cy="320040"/>
              </a:xfrm>
              <a:prstGeom prst="rect">
                <a:avLst/>
              </a:prstGeom>
              <a:solidFill>
                <a:srgbClr val="0A54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b="1" dirty="0">
                  <a:latin typeface="Arial" panose="020B0604020202020204" pitchFamily="34" charset="0"/>
                  <a:cs typeface="Arial" panose="020B0604020202020204" pitchFamily="34" charset="0"/>
                </a:endParaRPr>
              </a:p>
            </p:txBody>
          </p:sp>
          <p:pic>
            <p:nvPicPr>
              <p:cNvPr id="5" name="Picture 4"/>
              <p:cNvPicPr>
                <a:picLocks noChangeAspect="1"/>
              </p:cNvPicPr>
              <p:nvPr/>
            </p:nvPicPr>
            <p:blipFill rotWithShape="1">
              <a:blip r:embed="rId3" cstate="print">
                <a:extLst>
                  <a:ext uri="{28A0092B-C50C-407E-A947-70E740481C1C}">
                    <a14:useLocalDpi xmlns:a14="http://schemas.microsoft.com/office/drawing/2010/main" val="0"/>
                  </a:ext>
                </a:extLst>
              </a:blip>
              <a:srcRect t="67373"/>
              <a:stretch/>
            </p:blipFill>
            <p:spPr>
              <a:xfrm>
                <a:off x="1515291" y="112000"/>
                <a:ext cx="1777425" cy="130644"/>
              </a:xfrm>
              <a:prstGeom prst="rect">
                <a:avLst/>
              </a:prstGeom>
            </p:spPr>
          </p:pic>
        </p:grpSp>
        <p:pic>
          <p:nvPicPr>
            <p:cNvPr id="8" name="Picture 7"/>
            <p:cNvPicPr>
              <a:picLocks noChangeAspect="1"/>
            </p:cNvPicPr>
            <p:nvPr/>
          </p:nvPicPr>
          <p:blipFill rotWithShape="1">
            <a:blip r:embed="rId4" cstate="print">
              <a:extLst>
                <a:ext uri="{28A0092B-C50C-407E-A947-70E740481C1C}">
                  <a14:useLocalDpi xmlns:a14="http://schemas.microsoft.com/office/drawing/2010/main" val="0"/>
                </a:ext>
              </a:extLst>
            </a:blip>
            <a:srcRect b="26633"/>
            <a:stretch/>
          </p:blipFill>
          <p:spPr>
            <a:xfrm>
              <a:off x="358353" y="46699"/>
              <a:ext cx="1424728" cy="210020"/>
            </a:xfrm>
            <a:prstGeom prst="rect">
              <a:avLst/>
            </a:prstGeom>
          </p:spPr>
        </p:pic>
      </p:grpSp>
      <p:sp>
        <p:nvSpPr>
          <p:cNvPr id="3" name="Rectangle 2"/>
          <p:cNvSpPr/>
          <p:nvPr/>
        </p:nvSpPr>
        <p:spPr>
          <a:xfrm>
            <a:off x="358353" y="559211"/>
            <a:ext cx="8644331" cy="4491358"/>
          </a:xfrm>
          <a:prstGeom prst="rect">
            <a:avLst/>
          </a:prstGeom>
        </p:spPr>
        <p:txBody>
          <a:bodyPr wrap="square">
            <a:spAutoFit/>
          </a:bodyPr>
          <a:lstStyle/>
          <a:p>
            <a:pPr>
              <a:lnSpc>
                <a:spcPct val="115000"/>
              </a:lnSpc>
              <a:spcAft>
                <a:spcPts val="600"/>
              </a:spcAft>
            </a:pPr>
            <a:r>
              <a:rPr lang="en-US" sz="2000" dirty="0">
                <a:latin typeface="3ds Condensed"/>
                <a:ea typeface="Calibri" panose="020F0502020204030204" pitchFamily="34" charset="0"/>
              </a:rPr>
              <a:t>Product Name:  ONION HARVESTING MACHINE</a:t>
            </a:r>
          </a:p>
          <a:p>
            <a:pPr>
              <a:lnSpc>
                <a:spcPct val="115000"/>
              </a:lnSpc>
              <a:spcAft>
                <a:spcPts val="600"/>
              </a:spcAft>
            </a:pPr>
            <a:endParaRPr lang="en-US" sz="2000" dirty="0">
              <a:latin typeface="3ds Condensed"/>
              <a:ea typeface="Calibri" panose="020F0502020204030204" pitchFamily="34" charset="0"/>
            </a:endParaRPr>
          </a:p>
          <a:p>
            <a:pPr>
              <a:lnSpc>
                <a:spcPct val="115000"/>
              </a:lnSpc>
              <a:spcAft>
                <a:spcPts val="600"/>
              </a:spcAft>
            </a:pPr>
            <a:r>
              <a:rPr lang="en-US" sz="2000" dirty="0">
                <a:latin typeface="3ds Condensed"/>
                <a:ea typeface="Calibri" panose="020F0502020204030204" pitchFamily="34" charset="0"/>
              </a:rPr>
              <a:t>Team Members: 1. ATHARVA SHIRSATH</a:t>
            </a:r>
          </a:p>
          <a:p>
            <a:pPr>
              <a:lnSpc>
                <a:spcPct val="115000"/>
              </a:lnSpc>
              <a:spcAft>
                <a:spcPts val="600"/>
              </a:spcAft>
            </a:pPr>
            <a:r>
              <a:rPr lang="en-US" sz="2000" dirty="0">
                <a:latin typeface="3ds Condensed"/>
                <a:ea typeface="Calibri" panose="020F0502020204030204" pitchFamily="34" charset="0"/>
              </a:rPr>
              <a:t>                              2. BHAVIN YARDI</a:t>
            </a:r>
          </a:p>
          <a:p>
            <a:pPr>
              <a:lnSpc>
                <a:spcPct val="115000"/>
              </a:lnSpc>
              <a:spcAft>
                <a:spcPts val="600"/>
              </a:spcAft>
            </a:pPr>
            <a:r>
              <a:rPr lang="en-US" sz="2000" dirty="0">
                <a:latin typeface="3ds Condensed"/>
                <a:ea typeface="Calibri" panose="020F0502020204030204" pitchFamily="34" charset="0"/>
              </a:rPr>
              <a:t> </a:t>
            </a:r>
          </a:p>
          <a:p>
            <a:pPr>
              <a:lnSpc>
                <a:spcPct val="115000"/>
              </a:lnSpc>
              <a:spcAft>
                <a:spcPts val="600"/>
              </a:spcAft>
            </a:pPr>
            <a:r>
              <a:rPr lang="en-US" sz="2000" dirty="0">
                <a:latin typeface="3ds Condensed"/>
                <a:ea typeface="Calibri" panose="020F0502020204030204" pitchFamily="34" charset="0"/>
              </a:rPr>
              <a:t>College Name: VISVESVARAYA NATIONAL INSTITUTE OF TECHNOLOGY</a:t>
            </a:r>
          </a:p>
          <a:p>
            <a:pPr>
              <a:lnSpc>
                <a:spcPct val="115000"/>
              </a:lnSpc>
              <a:spcAft>
                <a:spcPts val="600"/>
              </a:spcAft>
            </a:pPr>
            <a:endParaRPr lang="en-US" sz="2000" dirty="0">
              <a:latin typeface="3ds Condensed"/>
              <a:ea typeface="Calibri" panose="020F0502020204030204" pitchFamily="34" charset="0"/>
            </a:endParaRPr>
          </a:p>
          <a:p>
            <a:pPr>
              <a:lnSpc>
                <a:spcPct val="115000"/>
              </a:lnSpc>
              <a:spcAft>
                <a:spcPts val="600"/>
              </a:spcAft>
            </a:pPr>
            <a:r>
              <a:rPr lang="en-US" sz="2000" dirty="0">
                <a:latin typeface="3ds Condensed"/>
                <a:ea typeface="Calibri" panose="020F0502020204030204" pitchFamily="34" charset="0"/>
              </a:rPr>
              <a:t>Mentor/Professor Name: SHRI. PRASAD VIJAY KANE</a:t>
            </a:r>
          </a:p>
          <a:p>
            <a:pPr>
              <a:lnSpc>
                <a:spcPct val="115000"/>
              </a:lnSpc>
              <a:spcAft>
                <a:spcPts val="1000"/>
              </a:spcAft>
            </a:pPr>
            <a:endParaRPr lang="en-US" sz="1600" dirty="0">
              <a:latin typeface="3ds Condensed"/>
              <a:ea typeface="Calibri" panose="020F0502020204030204" pitchFamily="34" charset="0"/>
            </a:endParaRPr>
          </a:p>
          <a:p>
            <a:pPr>
              <a:lnSpc>
                <a:spcPct val="115000"/>
              </a:lnSpc>
              <a:spcAft>
                <a:spcPts val="1000"/>
              </a:spcAft>
            </a:pPr>
            <a:endParaRPr lang="en-US" sz="1200" dirty="0">
              <a:latin typeface="Calibri" panose="020F0502020204030204" pitchFamily="34" charset="0"/>
              <a:ea typeface="Calibri" panose="020F0502020204030204" pitchFamily="34" charset="0"/>
            </a:endParaRPr>
          </a:p>
          <a:p>
            <a:pPr>
              <a:lnSpc>
                <a:spcPct val="115000"/>
              </a:lnSpc>
              <a:spcAft>
                <a:spcPts val="1000"/>
              </a:spcAft>
            </a:pPr>
            <a:endParaRPr lang="en-US" sz="1200" dirty="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3757247285"/>
      </p:ext>
    </p:extLst>
  </p:cSld>
  <p:clrMapOvr>
    <a:masterClrMapping/>
  </p:clrMapOvr>
  <mc:AlternateContent xmlns:mc="http://schemas.openxmlformats.org/markup-compatibility/2006" xmlns:p14="http://schemas.microsoft.com/office/powerpoint/2010/main">
    <mc:Choice Requires="p14">
      <p:transition spd="slow" p14:dur="2000" advTm="244"/>
    </mc:Choice>
    <mc:Fallback xmlns="">
      <p:transition spd="slow" advTm="244"/>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6D1E9A5-7BE9-40E7-BCDE-D363FA50345B}"/>
              </a:ext>
            </a:extLst>
          </p:cNvPr>
          <p:cNvSpPr txBox="1"/>
          <p:nvPr/>
        </p:nvSpPr>
        <p:spPr>
          <a:xfrm>
            <a:off x="354563" y="747264"/>
            <a:ext cx="8646368" cy="877163"/>
          </a:xfrm>
          <a:prstGeom prst="rect">
            <a:avLst/>
          </a:prstGeom>
          <a:noFill/>
        </p:spPr>
        <p:txBody>
          <a:bodyPr wrap="square" rtlCol="0">
            <a:spAutoFit/>
          </a:bodyPr>
          <a:lstStyle/>
          <a:p>
            <a:r>
              <a:rPr lang="en-IN" dirty="0"/>
              <a:t>All the Reports that have been mentioned in the above slides are the results of calculations performed. The Reports showing the entire detailed calculations have been submitted separately in a folder. Please do refer to that for detailed analysis.</a:t>
            </a:r>
          </a:p>
        </p:txBody>
      </p:sp>
      <p:sp>
        <p:nvSpPr>
          <p:cNvPr id="5" name="TextBox 4">
            <a:extLst>
              <a:ext uri="{FF2B5EF4-FFF2-40B4-BE49-F238E27FC236}">
                <a16:creationId xmlns:a16="http://schemas.microsoft.com/office/drawing/2014/main" id="{4A67922F-DD0B-4133-914D-00D40477D258}"/>
              </a:ext>
            </a:extLst>
          </p:cNvPr>
          <p:cNvSpPr txBox="1"/>
          <p:nvPr/>
        </p:nvSpPr>
        <p:spPr>
          <a:xfrm>
            <a:off x="357673" y="2002363"/>
            <a:ext cx="8428653" cy="1138773"/>
          </a:xfrm>
          <a:prstGeom prst="rect">
            <a:avLst/>
          </a:prstGeom>
          <a:noFill/>
        </p:spPr>
        <p:txBody>
          <a:bodyPr wrap="square" rtlCol="0">
            <a:spAutoFit/>
          </a:bodyPr>
          <a:lstStyle/>
          <a:p>
            <a:r>
              <a:rPr lang="en-IN" dirty="0"/>
              <a:t>This brings us to the end of the presentation of the ONION HARVESTING MACHINE.</a:t>
            </a:r>
          </a:p>
          <a:p>
            <a:r>
              <a:rPr lang="en-IN" dirty="0"/>
              <a:t>Through this presentation, we have tried to present our product in a very simple and easy to understand manner. </a:t>
            </a:r>
          </a:p>
          <a:p>
            <a:r>
              <a:rPr lang="en-IN" dirty="0"/>
              <a:t>Thank you for giving us your precious time and going through the entire presentation.</a:t>
            </a:r>
          </a:p>
        </p:txBody>
      </p:sp>
      <p:sp>
        <p:nvSpPr>
          <p:cNvPr id="7" name="TextBox 6">
            <a:extLst>
              <a:ext uri="{FF2B5EF4-FFF2-40B4-BE49-F238E27FC236}">
                <a16:creationId xmlns:a16="http://schemas.microsoft.com/office/drawing/2014/main" id="{11A9C419-7B19-4A71-82A9-68B818CDD6EE}"/>
              </a:ext>
            </a:extLst>
          </p:cNvPr>
          <p:cNvSpPr txBox="1"/>
          <p:nvPr/>
        </p:nvSpPr>
        <p:spPr>
          <a:xfrm>
            <a:off x="7197012" y="3949960"/>
            <a:ext cx="1884784" cy="615553"/>
          </a:xfrm>
          <a:prstGeom prst="rect">
            <a:avLst/>
          </a:prstGeom>
          <a:noFill/>
        </p:spPr>
        <p:txBody>
          <a:bodyPr wrap="square" rtlCol="0">
            <a:spAutoFit/>
          </a:bodyPr>
          <a:lstStyle/>
          <a:p>
            <a:r>
              <a:rPr lang="en-IN" dirty="0"/>
              <a:t>-Made by</a:t>
            </a:r>
          </a:p>
          <a:p>
            <a:r>
              <a:rPr lang="en-IN" dirty="0"/>
              <a:t> Team RAHI</a:t>
            </a:r>
          </a:p>
        </p:txBody>
      </p:sp>
    </p:spTree>
    <p:extLst>
      <p:ext uri="{BB962C8B-B14F-4D97-AF65-F5344CB8AC3E}">
        <p14:creationId xmlns:p14="http://schemas.microsoft.com/office/powerpoint/2010/main" val="26015721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F01D0A7-82E3-4C28-8B8C-919F2C1293C6}"/>
              </a:ext>
            </a:extLst>
          </p:cNvPr>
          <p:cNvSpPr txBox="1"/>
          <p:nvPr/>
        </p:nvSpPr>
        <p:spPr>
          <a:xfrm>
            <a:off x="415635" y="142014"/>
            <a:ext cx="8312726" cy="584775"/>
          </a:xfrm>
          <a:prstGeom prst="rect">
            <a:avLst/>
          </a:prstGeom>
          <a:noFill/>
        </p:spPr>
        <p:txBody>
          <a:bodyPr wrap="square" rtlCol="0">
            <a:spAutoFit/>
          </a:bodyPr>
          <a:lstStyle/>
          <a:p>
            <a:pPr algn="ctr"/>
            <a:r>
              <a:rPr lang="en-US" sz="3200" b="1" dirty="0"/>
              <a:t>DESIGN PHILOSOPHY &amp; APPROACH</a:t>
            </a:r>
            <a:endParaRPr lang="en-IN" sz="3200" b="1" dirty="0"/>
          </a:p>
        </p:txBody>
      </p:sp>
      <p:sp>
        <p:nvSpPr>
          <p:cNvPr id="3" name="TextBox 2">
            <a:extLst>
              <a:ext uri="{FF2B5EF4-FFF2-40B4-BE49-F238E27FC236}">
                <a16:creationId xmlns:a16="http://schemas.microsoft.com/office/drawing/2014/main" id="{A1CC4DA5-5883-4575-8C48-D730C9E38349}"/>
              </a:ext>
            </a:extLst>
          </p:cNvPr>
          <p:cNvSpPr txBox="1"/>
          <p:nvPr/>
        </p:nvSpPr>
        <p:spPr>
          <a:xfrm>
            <a:off x="309183" y="1105174"/>
            <a:ext cx="8525629" cy="3123932"/>
          </a:xfrm>
          <a:prstGeom prst="rect">
            <a:avLst/>
          </a:prstGeom>
          <a:noFill/>
        </p:spPr>
        <p:txBody>
          <a:bodyPr wrap="square" rtlCol="0">
            <a:spAutoFit/>
          </a:bodyPr>
          <a:lstStyle/>
          <a:p>
            <a:pPr marL="285750" indent="-285750" algn="just">
              <a:buFont typeface="Wingdings" panose="05000000000000000000" pitchFamily="2" charset="2"/>
              <a:buChar char="Ø"/>
            </a:pPr>
            <a:r>
              <a:rPr lang="en-US" sz="2000" dirty="0"/>
              <a:t>Researched on the </a:t>
            </a:r>
            <a:r>
              <a:rPr lang="en-US" sz="2000" dirty="0">
                <a:solidFill>
                  <a:schemeClr val="tx1"/>
                </a:solidFill>
              </a:rPr>
              <a:t>problems faced by common people. </a:t>
            </a:r>
          </a:p>
          <a:p>
            <a:pPr marL="285750" indent="-285750" algn="just">
              <a:buFont typeface="Wingdings" panose="05000000000000000000" pitchFamily="2" charset="2"/>
              <a:buChar char="Ø"/>
            </a:pPr>
            <a:r>
              <a:rPr lang="en-IN" sz="2000" dirty="0"/>
              <a:t>Focussed on the problems faced by the farmers</a:t>
            </a:r>
            <a:r>
              <a:rPr lang="en-US" sz="2000" dirty="0">
                <a:solidFill>
                  <a:schemeClr val="tx1"/>
                </a:solidFill>
              </a:rPr>
              <a:t>. </a:t>
            </a:r>
          </a:p>
          <a:p>
            <a:pPr marL="285750" indent="-285750" algn="just">
              <a:buFont typeface="Wingdings" panose="05000000000000000000" pitchFamily="2" charset="2"/>
              <a:buChar char="Ø"/>
            </a:pPr>
            <a:r>
              <a:rPr lang="en-US" sz="2000" dirty="0"/>
              <a:t>Found the absence of a low-cost and compact Onion Harvesting Machine.</a:t>
            </a:r>
          </a:p>
          <a:p>
            <a:pPr marL="285750" indent="-285750" algn="just">
              <a:buFont typeface="Wingdings" panose="05000000000000000000" pitchFamily="2" charset="2"/>
              <a:buChar char="Ø"/>
            </a:pPr>
            <a:r>
              <a:rPr lang="en-US" sz="2000" dirty="0"/>
              <a:t>Studied the Onion Harvesting Techniques and Methods in detail and found the absence of provisions to incorporate the curing of onions in any of the existing machines.</a:t>
            </a:r>
          </a:p>
          <a:p>
            <a:pPr marL="285750" indent="-285750" algn="just">
              <a:buFont typeface="Wingdings" panose="05000000000000000000" pitchFamily="2" charset="2"/>
              <a:buChar char="Ø"/>
            </a:pPr>
            <a:r>
              <a:rPr lang="en-US" sz="2000" dirty="0"/>
              <a:t>Noted down all the processes to be followed to get a Ready-to-Sell onion from the field.</a:t>
            </a:r>
          </a:p>
          <a:p>
            <a:pPr marL="285750" indent="-285750" algn="just">
              <a:buFont typeface="Wingdings" panose="05000000000000000000" pitchFamily="2" charset="2"/>
              <a:buChar char="Ø"/>
            </a:pPr>
            <a:r>
              <a:rPr lang="en-US" sz="2000" dirty="0"/>
              <a:t>Designed Sub-Assemblies for each of the desired process.</a:t>
            </a:r>
          </a:p>
          <a:p>
            <a:pPr marL="285750" indent="-285750" algn="just">
              <a:buFont typeface="Wingdings" panose="05000000000000000000" pitchFamily="2" charset="2"/>
              <a:buChar char="Ø"/>
            </a:pPr>
            <a:r>
              <a:rPr lang="en-US" sz="2000" dirty="0">
                <a:solidFill>
                  <a:schemeClr val="tx1"/>
                </a:solidFill>
              </a:rPr>
              <a:t>Added all the Sub-Assemblies to</a:t>
            </a:r>
            <a:r>
              <a:rPr lang="en-US" sz="2000" dirty="0"/>
              <a:t>gether in order to complete the </a:t>
            </a:r>
            <a:r>
              <a:rPr lang="en-US" sz="2000" dirty="0">
                <a:solidFill>
                  <a:srgbClr val="003300"/>
                </a:solidFill>
              </a:rPr>
              <a:t>ONION HARVESTING MACHINE.</a:t>
            </a:r>
            <a:endParaRPr lang="en-US" sz="2000" dirty="0">
              <a:solidFill>
                <a:schemeClr val="tx1"/>
              </a:solidFill>
            </a:endParaRPr>
          </a:p>
          <a:p>
            <a:pPr marL="285750" indent="-285750">
              <a:buFont typeface="Wingdings" panose="05000000000000000000" pitchFamily="2" charset="2"/>
              <a:buChar char="Ø"/>
            </a:pPr>
            <a:endParaRPr lang="en-IN" dirty="0"/>
          </a:p>
        </p:txBody>
      </p:sp>
    </p:spTree>
    <p:extLst>
      <p:ext uri="{BB962C8B-B14F-4D97-AF65-F5344CB8AC3E}">
        <p14:creationId xmlns:p14="http://schemas.microsoft.com/office/powerpoint/2010/main" val="42563847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a:extLst>
              <a:ext uri="{FF2B5EF4-FFF2-40B4-BE49-F238E27FC236}">
                <a16:creationId xmlns:a16="http://schemas.microsoft.com/office/drawing/2014/main" id="{ED1781B5-61BA-4A50-94B7-A3971270730D}"/>
              </a:ext>
            </a:extLst>
          </p:cNvPr>
          <p:cNvGraphicFramePr/>
          <p:nvPr>
            <p:extLst>
              <p:ext uri="{D42A27DB-BD31-4B8C-83A1-F6EECF244321}">
                <p14:modId xmlns:p14="http://schemas.microsoft.com/office/powerpoint/2010/main" val="1500999642"/>
              </p:ext>
            </p:extLst>
          </p:nvPr>
        </p:nvGraphicFramePr>
        <p:xfrm>
          <a:off x="-22226" y="445781"/>
          <a:ext cx="5529943" cy="372968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Oval 4">
            <a:extLst>
              <a:ext uri="{FF2B5EF4-FFF2-40B4-BE49-F238E27FC236}">
                <a16:creationId xmlns:a16="http://schemas.microsoft.com/office/drawing/2014/main" id="{856D4ED6-42BD-435E-BB2B-805467F5FC60}"/>
              </a:ext>
            </a:extLst>
          </p:cNvPr>
          <p:cNvSpPr/>
          <p:nvPr/>
        </p:nvSpPr>
        <p:spPr>
          <a:xfrm>
            <a:off x="298380" y="1405222"/>
            <a:ext cx="1810800" cy="1810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MANUAL ONION HARVESTING</a:t>
            </a:r>
            <a:endParaRPr lang="en-IN" sz="1600" dirty="0"/>
          </a:p>
        </p:txBody>
      </p:sp>
      <p:sp>
        <p:nvSpPr>
          <p:cNvPr id="4" name="TextBox 3">
            <a:extLst>
              <a:ext uri="{FF2B5EF4-FFF2-40B4-BE49-F238E27FC236}">
                <a16:creationId xmlns:a16="http://schemas.microsoft.com/office/drawing/2014/main" id="{94244DBF-2982-47A5-9FBC-0C8A8D55116B}"/>
              </a:ext>
            </a:extLst>
          </p:cNvPr>
          <p:cNvSpPr txBox="1"/>
          <p:nvPr/>
        </p:nvSpPr>
        <p:spPr>
          <a:xfrm>
            <a:off x="3835882" y="101795"/>
            <a:ext cx="5031219" cy="1200329"/>
          </a:xfrm>
          <a:prstGeom prst="rect">
            <a:avLst/>
          </a:prstGeom>
          <a:noFill/>
        </p:spPr>
        <p:txBody>
          <a:bodyPr wrap="square" rtlCol="0">
            <a:spAutoFit/>
          </a:bodyPr>
          <a:lstStyle/>
          <a:p>
            <a:pPr algn="ctr"/>
            <a:r>
              <a:rPr lang="en-US" sz="3600" b="1" dirty="0"/>
              <a:t>OUR PROBLEM STATEMENT</a:t>
            </a:r>
            <a:endParaRPr lang="en-IN" sz="3600" b="1" dirty="0"/>
          </a:p>
        </p:txBody>
      </p:sp>
      <p:pic>
        <p:nvPicPr>
          <p:cNvPr id="6" name="Picture 5">
            <a:extLst>
              <a:ext uri="{FF2B5EF4-FFF2-40B4-BE49-F238E27FC236}">
                <a16:creationId xmlns:a16="http://schemas.microsoft.com/office/drawing/2014/main" id="{A4F1150E-E483-4247-AFF9-86A0D25795EA}"/>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b="8786"/>
          <a:stretch/>
        </p:blipFill>
        <p:spPr>
          <a:xfrm>
            <a:off x="3688790" y="1503134"/>
            <a:ext cx="2427334" cy="1629888"/>
          </a:xfrm>
          <a:prstGeom prst="rect">
            <a:avLst/>
          </a:prstGeom>
          <a:ln w="12700">
            <a:solidFill>
              <a:srgbClr val="003300"/>
            </a:solidFill>
          </a:ln>
        </p:spPr>
      </p:pic>
      <p:sp>
        <p:nvSpPr>
          <p:cNvPr id="7" name="TextBox 6">
            <a:extLst>
              <a:ext uri="{FF2B5EF4-FFF2-40B4-BE49-F238E27FC236}">
                <a16:creationId xmlns:a16="http://schemas.microsoft.com/office/drawing/2014/main" id="{4018978D-B518-497E-9346-475C903CA56B}"/>
              </a:ext>
            </a:extLst>
          </p:cNvPr>
          <p:cNvSpPr txBox="1"/>
          <p:nvPr/>
        </p:nvSpPr>
        <p:spPr>
          <a:xfrm>
            <a:off x="3605876" y="3223357"/>
            <a:ext cx="2510248" cy="861774"/>
          </a:xfrm>
          <a:prstGeom prst="rect">
            <a:avLst/>
          </a:prstGeom>
          <a:noFill/>
        </p:spPr>
        <p:txBody>
          <a:bodyPr wrap="square" rtlCol="0">
            <a:spAutoFit/>
          </a:bodyPr>
          <a:lstStyle/>
          <a:p>
            <a:r>
              <a:rPr lang="en-IN" sz="1000" dirty="0"/>
              <a:t>Photo Credits -</a:t>
            </a:r>
          </a:p>
          <a:p>
            <a:r>
              <a:rPr lang="en-IN" sz="1000" dirty="0">
                <a:hlinkClick r:id="rId8"/>
              </a:rPr>
              <a:t>https://www.alamy.com/france-gard-sumene-hamlet-of-sanissas-establishment-fesquet-producer-of-cevennes-onions-labeled-aop-and-aoc-manual-harvest-image246120445.html</a:t>
            </a:r>
            <a:endParaRPr lang="en-IN" sz="1000" dirty="0"/>
          </a:p>
        </p:txBody>
      </p:sp>
      <p:pic>
        <p:nvPicPr>
          <p:cNvPr id="16" name="Picture 15">
            <a:extLst>
              <a:ext uri="{FF2B5EF4-FFF2-40B4-BE49-F238E27FC236}">
                <a16:creationId xmlns:a16="http://schemas.microsoft.com/office/drawing/2014/main" id="{23F3EC61-D978-4A08-911A-81CD9A8D054C}"/>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b="5039"/>
          <a:stretch/>
        </p:blipFill>
        <p:spPr>
          <a:xfrm>
            <a:off x="6416122" y="1503134"/>
            <a:ext cx="2328412" cy="1629888"/>
          </a:xfrm>
          <a:prstGeom prst="rect">
            <a:avLst/>
          </a:prstGeom>
          <a:ln w="12700">
            <a:solidFill>
              <a:srgbClr val="003300"/>
            </a:solidFill>
          </a:ln>
        </p:spPr>
      </p:pic>
      <p:sp>
        <p:nvSpPr>
          <p:cNvPr id="18" name="TextBox 17">
            <a:extLst>
              <a:ext uri="{FF2B5EF4-FFF2-40B4-BE49-F238E27FC236}">
                <a16:creationId xmlns:a16="http://schemas.microsoft.com/office/drawing/2014/main" id="{E8ADB10D-A2A4-4561-9501-C182792D7B2B}"/>
              </a:ext>
            </a:extLst>
          </p:cNvPr>
          <p:cNvSpPr txBox="1"/>
          <p:nvPr/>
        </p:nvSpPr>
        <p:spPr>
          <a:xfrm>
            <a:off x="6351491" y="3216022"/>
            <a:ext cx="2328412" cy="938719"/>
          </a:xfrm>
          <a:prstGeom prst="rect">
            <a:avLst/>
          </a:prstGeom>
          <a:noFill/>
        </p:spPr>
        <p:txBody>
          <a:bodyPr wrap="square" rtlCol="0">
            <a:spAutoFit/>
          </a:bodyPr>
          <a:lstStyle/>
          <a:p>
            <a:r>
              <a:rPr lang="en-US" sz="1100" dirty="0"/>
              <a:t>Photo Credits - </a:t>
            </a:r>
            <a:r>
              <a:rPr lang="en-US" sz="1100" dirty="0">
                <a:hlinkClick r:id="rId10"/>
              </a:rPr>
              <a:t>https://www.shutterstock.com/image-photo/workers-harvest-onions-by-manual-field-1024478131</a:t>
            </a:r>
            <a:endParaRPr lang="en-IN" sz="1100" dirty="0"/>
          </a:p>
          <a:p>
            <a:endParaRPr lang="en-IN" sz="1100" dirty="0"/>
          </a:p>
        </p:txBody>
      </p:sp>
    </p:spTree>
    <p:extLst>
      <p:ext uri="{BB962C8B-B14F-4D97-AF65-F5344CB8AC3E}">
        <p14:creationId xmlns:p14="http://schemas.microsoft.com/office/powerpoint/2010/main" val="14194756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AAC4BA3-4B25-43CF-97DF-1AA4A6427466}"/>
              </a:ext>
            </a:extLst>
          </p:cNvPr>
          <p:cNvSpPr txBox="1"/>
          <p:nvPr/>
        </p:nvSpPr>
        <p:spPr>
          <a:xfrm>
            <a:off x="6187" y="377196"/>
            <a:ext cx="2926080" cy="461665"/>
          </a:xfrm>
          <a:prstGeom prst="rect">
            <a:avLst/>
          </a:prstGeom>
          <a:noFill/>
        </p:spPr>
        <p:txBody>
          <a:bodyPr wrap="square" rtlCol="0">
            <a:spAutoFit/>
          </a:bodyPr>
          <a:lstStyle/>
          <a:p>
            <a:pPr algn="ctr"/>
            <a:r>
              <a:rPr lang="en-IN" sz="2400" b="1" dirty="0"/>
              <a:t>EXISTING PRODUCTS</a:t>
            </a:r>
          </a:p>
        </p:txBody>
      </p:sp>
      <p:pic>
        <p:nvPicPr>
          <p:cNvPr id="5" name="Picture 4">
            <a:extLst>
              <a:ext uri="{FF2B5EF4-FFF2-40B4-BE49-F238E27FC236}">
                <a16:creationId xmlns:a16="http://schemas.microsoft.com/office/drawing/2014/main" id="{77E30401-5236-4865-9BE1-2F84A64E85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01983" y="169876"/>
            <a:ext cx="2212745" cy="1451499"/>
          </a:xfrm>
          <a:prstGeom prst="rect">
            <a:avLst/>
          </a:prstGeom>
          <a:ln w="12700">
            <a:solidFill>
              <a:srgbClr val="003300"/>
            </a:solidFill>
          </a:ln>
        </p:spPr>
      </p:pic>
      <p:pic>
        <p:nvPicPr>
          <p:cNvPr id="7" name="Picture 6">
            <a:extLst>
              <a:ext uri="{FF2B5EF4-FFF2-40B4-BE49-F238E27FC236}">
                <a16:creationId xmlns:a16="http://schemas.microsoft.com/office/drawing/2014/main" id="{D90619D3-C70E-462F-8844-1F5A9FC708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46305" y="2379859"/>
            <a:ext cx="2212745" cy="1504801"/>
          </a:xfrm>
          <a:prstGeom prst="rect">
            <a:avLst/>
          </a:prstGeom>
          <a:ln w="12700">
            <a:solidFill>
              <a:srgbClr val="003300"/>
            </a:solidFill>
          </a:ln>
        </p:spPr>
      </p:pic>
      <p:sp>
        <p:nvSpPr>
          <p:cNvPr id="9" name="TextBox 8">
            <a:extLst>
              <a:ext uri="{FF2B5EF4-FFF2-40B4-BE49-F238E27FC236}">
                <a16:creationId xmlns:a16="http://schemas.microsoft.com/office/drawing/2014/main" id="{0255AC0E-6B15-4AA3-9139-A2074331AD5D}"/>
              </a:ext>
            </a:extLst>
          </p:cNvPr>
          <p:cNvSpPr txBox="1"/>
          <p:nvPr/>
        </p:nvSpPr>
        <p:spPr>
          <a:xfrm>
            <a:off x="429273" y="1148283"/>
            <a:ext cx="2268424" cy="3123932"/>
          </a:xfrm>
          <a:prstGeom prst="rect">
            <a:avLst/>
          </a:prstGeom>
          <a:noFill/>
        </p:spPr>
        <p:txBody>
          <a:bodyPr wrap="square" rtlCol="0">
            <a:spAutoFit/>
          </a:bodyPr>
          <a:lstStyle/>
          <a:p>
            <a:r>
              <a:rPr lang="en-US" sz="1800" dirty="0">
                <a:effectLst/>
                <a:ea typeface="Calibri" panose="020F0502020204030204" pitchFamily="34" charset="0"/>
                <a:cs typeface="Times New Roman" panose="02020603050405020304" pitchFamily="18" charset="0"/>
              </a:rPr>
              <a:t>There are several other patents on onion harvesting. In general the present onion harvesting machines consists of conveyer belt and cutting of leaves using rotating unit like gear, razor, rolls, etc. in common.</a:t>
            </a:r>
            <a:endParaRPr lang="en-IN" sz="1800" dirty="0">
              <a:effectLst/>
              <a:ea typeface="Calibri" panose="020F0502020204030204" pitchFamily="34" charset="0"/>
              <a:cs typeface="Times New Roman" panose="02020603050405020304" pitchFamily="18" charset="0"/>
            </a:endParaRPr>
          </a:p>
          <a:p>
            <a:endParaRPr lang="en-IN" dirty="0"/>
          </a:p>
        </p:txBody>
      </p:sp>
      <p:sp>
        <p:nvSpPr>
          <p:cNvPr id="11" name="TextBox 10">
            <a:extLst>
              <a:ext uri="{FF2B5EF4-FFF2-40B4-BE49-F238E27FC236}">
                <a16:creationId xmlns:a16="http://schemas.microsoft.com/office/drawing/2014/main" id="{8A91ABB4-1FAD-46F7-94E7-E56725890785}"/>
              </a:ext>
            </a:extLst>
          </p:cNvPr>
          <p:cNvSpPr txBox="1"/>
          <p:nvPr/>
        </p:nvSpPr>
        <p:spPr>
          <a:xfrm>
            <a:off x="6390628" y="1693562"/>
            <a:ext cx="2324100" cy="600164"/>
          </a:xfrm>
          <a:prstGeom prst="rect">
            <a:avLst/>
          </a:prstGeom>
          <a:noFill/>
        </p:spPr>
        <p:txBody>
          <a:bodyPr wrap="square" rtlCol="0">
            <a:spAutoFit/>
          </a:bodyPr>
          <a:lstStyle/>
          <a:p>
            <a:r>
              <a:rPr lang="en-IN" sz="1100" dirty="0"/>
              <a:t>Photo Credits - </a:t>
            </a:r>
            <a:r>
              <a:rPr lang="en-IN" sz="1100" dirty="0">
                <a:hlinkClick r:id="rId4"/>
              </a:rPr>
              <a:t>http://www.shuknecht.com/custom-onion-harvesting-equipment.html</a:t>
            </a:r>
            <a:endParaRPr lang="en-IN" sz="1100" dirty="0"/>
          </a:p>
        </p:txBody>
      </p:sp>
      <p:sp>
        <p:nvSpPr>
          <p:cNvPr id="13" name="TextBox 12">
            <a:extLst>
              <a:ext uri="{FF2B5EF4-FFF2-40B4-BE49-F238E27FC236}">
                <a16:creationId xmlns:a16="http://schemas.microsoft.com/office/drawing/2014/main" id="{AA1E1AF3-4D42-4EF4-8000-22BD6EC314A3}"/>
              </a:ext>
            </a:extLst>
          </p:cNvPr>
          <p:cNvSpPr txBox="1"/>
          <p:nvPr/>
        </p:nvSpPr>
        <p:spPr>
          <a:xfrm>
            <a:off x="6390628" y="3926337"/>
            <a:ext cx="2324100" cy="600164"/>
          </a:xfrm>
          <a:prstGeom prst="rect">
            <a:avLst/>
          </a:prstGeom>
          <a:noFill/>
        </p:spPr>
        <p:txBody>
          <a:bodyPr wrap="square" rtlCol="0">
            <a:spAutoFit/>
          </a:bodyPr>
          <a:lstStyle/>
          <a:p>
            <a:r>
              <a:rPr lang="en-IN" sz="1100" dirty="0"/>
              <a:t>Photo Credits - </a:t>
            </a:r>
            <a:r>
              <a:rPr lang="en-IN" sz="1100" dirty="0">
                <a:hlinkClick r:id="rId5"/>
              </a:rPr>
              <a:t>http://www.israelagri.com/?CategoryID=401&amp;ArticleID=615</a:t>
            </a:r>
            <a:endParaRPr lang="en-IN" sz="1100" dirty="0"/>
          </a:p>
        </p:txBody>
      </p:sp>
      <p:sp>
        <p:nvSpPr>
          <p:cNvPr id="3" name="Arrow: Pentagon 2">
            <a:extLst>
              <a:ext uri="{FF2B5EF4-FFF2-40B4-BE49-F238E27FC236}">
                <a16:creationId xmlns:a16="http://schemas.microsoft.com/office/drawing/2014/main" id="{3D6AA0F9-FDD3-4113-8499-76F84ABBD654}"/>
              </a:ext>
            </a:extLst>
          </p:cNvPr>
          <p:cNvSpPr/>
          <p:nvPr/>
        </p:nvSpPr>
        <p:spPr>
          <a:xfrm flipH="1">
            <a:off x="3174120" y="169876"/>
            <a:ext cx="2851440" cy="1283954"/>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solidFill>
                  <a:schemeClr val="bg1"/>
                </a:solidFill>
                <a:effectLst/>
                <a:ea typeface="Calibri" panose="020F0502020204030204" pitchFamily="34" charset="0"/>
                <a:cs typeface="Arial" panose="020B0604020202020204" pitchFamily="34" charset="0"/>
              </a:rPr>
              <a:t>US2531379A Harvester for onions and the like(1945)</a:t>
            </a:r>
            <a:endParaRPr lang="en-IN" dirty="0">
              <a:solidFill>
                <a:schemeClr val="bg1"/>
              </a:solidFill>
            </a:endParaRPr>
          </a:p>
        </p:txBody>
      </p:sp>
      <p:sp>
        <p:nvSpPr>
          <p:cNvPr id="4" name="Arrow: Pentagon 3">
            <a:extLst>
              <a:ext uri="{FF2B5EF4-FFF2-40B4-BE49-F238E27FC236}">
                <a16:creationId xmlns:a16="http://schemas.microsoft.com/office/drawing/2014/main" id="{55317C04-4B98-43B3-AEAD-5DA3854ED9DB}"/>
              </a:ext>
            </a:extLst>
          </p:cNvPr>
          <p:cNvSpPr/>
          <p:nvPr/>
        </p:nvSpPr>
        <p:spPr>
          <a:xfrm flipH="1">
            <a:off x="3174120" y="1621375"/>
            <a:ext cx="2851440" cy="1283954"/>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kern="0" dirty="0">
                <a:solidFill>
                  <a:schemeClr val="bg1"/>
                </a:solidFill>
                <a:effectLst/>
                <a:ea typeface="Times New Roman" panose="02020603050405020304" pitchFamily="18" charset="0"/>
                <a:cs typeface="Arial" panose="020B0604020202020204" pitchFamily="34" charset="0"/>
              </a:rPr>
              <a:t>US3451485A Onion harvesting machine (1966)</a:t>
            </a:r>
            <a:endParaRPr lang="en-IN" dirty="0">
              <a:solidFill>
                <a:schemeClr val="bg1"/>
              </a:solidFill>
            </a:endParaRPr>
          </a:p>
        </p:txBody>
      </p:sp>
      <p:sp>
        <p:nvSpPr>
          <p:cNvPr id="6" name="Arrow: Pentagon 5">
            <a:extLst>
              <a:ext uri="{FF2B5EF4-FFF2-40B4-BE49-F238E27FC236}">
                <a16:creationId xmlns:a16="http://schemas.microsoft.com/office/drawing/2014/main" id="{CB59A077-0B87-4DCF-9106-05528147EA3D}"/>
              </a:ext>
            </a:extLst>
          </p:cNvPr>
          <p:cNvSpPr/>
          <p:nvPr/>
        </p:nvSpPr>
        <p:spPr>
          <a:xfrm flipH="1">
            <a:off x="3174120" y="3080385"/>
            <a:ext cx="2851440" cy="1283954"/>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kern="0" dirty="0">
                <a:solidFill>
                  <a:schemeClr val="bg1"/>
                </a:solidFill>
                <a:effectLst/>
                <a:ea typeface="Times New Roman" panose="02020603050405020304" pitchFamily="18" charset="0"/>
                <a:cs typeface="Arial" panose="020B0604020202020204" pitchFamily="34" charset="0"/>
              </a:rPr>
              <a:t>WO2020053841A1 Onion harvesting machine with ability to cut stems (2018)</a:t>
            </a:r>
            <a:endParaRPr lang="en-IN" dirty="0">
              <a:solidFill>
                <a:schemeClr val="bg1"/>
              </a:solidFill>
            </a:endParaRPr>
          </a:p>
        </p:txBody>
      </p:sp>
    </p:spTree>
    <p:extLst>
      <p:ext uri="{BB962C8B-B14F-4D97-AF65-F5344CB8AC3E}">
        <p14:creationId xmlns:p14="http://schemas.microsoft.com/office/powerpoint/2010/main" val="35575898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Actual Working Video (1)">
            <a:hlinkClick r:id="" action="ppaction://media"/>
            <a:extLst>
              <a:ext uri="{FF2B5EF4-FFF2-40B4-BE49-F238E27FC236}">
                <a16:creationId xmlns:a16="http://schemas.microsoft.com/office/drawing/2014/main" id="{674374B3-D22C-4C19-96D7-294F905C6971}"/>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21019" y="711495"/>
            <a:ext cx="8301961" cy="3720510"/>
          </a:xfrm>
          <a:prstGeom prst="rect">
            <a:avLst/>
          </a:prstGeom>
          <a:ln w="12700">
            <a:solidFill>
              <a:srgbClr val="003300"/>
            </a:solidFill>
          </a:ln>
        </p:spPr>
      </p:pic>
      <p:sp>
        <p:nvSpPr>
          <p:cNvPr id="4" name="TextBox 3">
            <a:extLst>
              <a:ext uri="{FF2B5EF4-FFF2-40B4-BE49-F238E27FC236}">
                <a16:creationId xmlns:a16="http://schemas.microsoft.com/office/drawing/2014/main" id="{E1A2EC21-9AAE-46EB-AB24-5162868F0481}"/>
              </a:ext>
            </a:extLst>
          </p:cNvPr>
          <p:cNvSpPr txBox="1"/>
          <p:nvPr/>
        </p:nvSpPr>
        <p:spPr>
          <a:xfrm>
            <a:off x="-1" y="97795"/>
            <a:ext cx="9144000" cy="523220"/>
          </a:xfrm>
          <a:prstGeom prst="rect">
            <a:avLst/>
          </a:prstGeom>
          <a:noFill/>
        </p:spPr>
        <p:txBody>
          <a:bodyPr wrap="square" rtlCol="0">
            <a:spAutoFit/>
          </a:bodyPr>
          <a:lstStyle/>
          <a:p>
            <a:pPr algn="ctr"/>
            <a:r>
              <a:rPr lang="en-US" sz="2800" b="1" dirty="0"/>
              <a:t>DETAILS OF THE WORKING OF THE PRODUCT</a:t>
            </a:r>
            <a:endParaRPr lang="en-IN" sz="2800" b="1" dirty="0"/>
          </a:p>
        </p:txBody>
      </p:sp>
    </p:spTree>
    <p:extLst>
      <p:ext uri="{BB962C8B-B14F-4D97-AF65-F5344CB8AC3E}">
        <p14:creationId xmlns:p14="http://schemas.microsoft.com/office/powerpoint/2010/main" val="3610558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605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2337F51-2065-4A42-8563-8BDF8864ED82}"/>
              </a:ext>
            </a:extLst>
          </p:cNvPr>
          <p:cNvSpPr txBox="1"/>
          <p:nvPr/>
        </p:nvSpPr>
        <p:spPr>
          <a:xfrm>
            <a:off x="415636" y="65784"/>
            <a:ext cx="8312727" cy="523220"/>
          </a:xfrm>
          <a:prstGeom prst="rect">
            <a:avLst/>
          </a:prstGeom>
          <a:noFill/>
        </p:spPr>
        <p:txBody>
          <a:bodyPr wrap="square" rtlCol="0">
            <a:spAutoFit/>
          </a:bodyPr>
          <a:lstStyle/>
          <a:p>
            <a:pPr algn="ctr"/>
            <a:r>
              <a:rPr lang="en-IN" sz="2800" b="1" dirty="0"/>
              <a:t>WORKING OF THE PRODUCT</a:t>
            </a:r>
          </a:p>
        </p:txBody>
      </p:sp>
      <p:sp>
        <p:nvSpPr>
          <p:cNvPr id="6" name="TextBox 5">
            <a:extLst>
              <a:ext uri="{FF2B5EF4-FFF2-40B4-BE49-F238E27FC236}">
                <a16:creationId xmlns:a16="http://schemas.microsoft.com/office/drawing/2014/main" id="{9D99F62F-1EC9-4D9B-8656-6B9745E86D96}"/>
              </a:ext>
            </a:extLst>
          </p:cNvPr>
          <p:cNvSpPr txBox="1"/>
          <p:nvPr/>
        </p:nvSpPr>
        <p:spPr>
          <a:xfrm>
            <a:off x="0" y="504508"/>
            <a:ext cx="9144000" cy="400110"/>
          </a:xfrm>
          <a:prstGeom prst="rect">
            <a:avLst/>
          </a:prstGeom>
          <a:noFill/>
        </p:spPr>
        <p:txBody>
          <a:bodyPr wrap="square" rtlCol="0">
            <a:spAutoFit/>
          </a:bodyPr>
          <a:lstStyle/>
          <a:p>
            <a:pPr algn="ctr"/>
            <a:r>
              <a:rPr lang="en-US" sz="2000" u="sng" dirty="0"/>
              <a:t>R</a:t>
            </a:r>
            <a:r>
              <a:rPr lang="en-IN" sz="2000" u="sng" dirty="0"/>
              <a:t>emoving Onions along with the leaves</a:t>
            </a:r>
            <a:endParaRPr lang="en-IN" u="sng" dirty="0"/>
          </a:p>
        </p:txBody>
      </p:sp>
      <p:sp>
        <p:nvSpPr>
          <p:cNvPr id="8" name="TextBox 7">
            <a:extLst>
              <a:ext uri="{FF2B5EF4-FFF2-40B4-BE49-F238E27FC236}">
                <a16:creationId xmlns:a16="http://schemas.microsoft.com/office/drawing/2014/main" id="{7B60ADCF-5BB7-4328-9F6B-3E1760F54D5E}"/>
              </a:ext>
            </a:extLst>
          </p:cNvPr>
          <p:cNvSpPr txBox="1"/>
          <p:nvPr/>
        </p:nvSpPr>
        <p:spPr>
          <a:xfrm>
            <a:off x="393895" y="966817"/>
            <a:ext cx="8693834" cy="3677930"/>
          </a:xfrm>
          <a:prstGeom prst="rect">
            <a:avLst/>
          </a:prstGeom>
          <a:noFill/>
        </p:spPr>
        <p:txBody>
          <a:bodyPr wrap="square" rtlCol="0">
            <a:spAutoFit/>
          </a:bodyPr>
          <a:lstStyle/>
          <a:p>
            <a:pPr marL="400050" indent="-400050" algn="just">
              <a:buFont typeface="+mj-lt"/>
              <a:buAutoNum type="romanUcPeriod"/>
            </a:pPr>
            <a:r>
              <a:rPr lang="en-IN" sz="1800" b="1" dirty="0">
                <a:solidFill>
                  <a:srgbClr val="003300"/>
                </a:solidFill>
              </a:rPr>
              <a:t>Digger</a:t>
            </a:r>
            <a:r>
              <a:rPr lang="en-IN" sz="1800" b="1" dirty="0">
                <a:solidFill>
                  <a:srgbClr val="FFFF00"/>
                </a:solidFill>
              </a:rPr>
              <a:t> </a:t>
            </a:r>
            <a:r>
              <a:rPr lang="en-IN" sz="1800" dirty="0"/>
              <a:t>- The digger digs into the soil and does the work of plucking the onions from the soil and carrying it forward in the machine.</a:t>
            </a:r>
          </a:p>
          <a:p>
            <a:pPr marL="400050" indent="-400050" algn="just">
              <a:buFont typeface="+mj-lt"/>
              <a:buAutoNum type="romanUcPeriod"/>
            </a:pPr>
            <a:r>
              <a:rPr lang="en-IN" sz="1800" b="1" dirty="0">
                <a:solidFill>
                  <a:srgbClr val="003300"/>
                </a:solidFill>
              </a:rPr>
              <a:t>Belt</a:t>
            </a:r>
            <a:r>
              <a:rPr lang="en-IN" sz="1800" dirty="0">
                <a:solidFill>
                  <a:srgbClr val="FFFF00"/>
                </a:solidFill>
              </a:rPr>
              <a:t> </a:t>
            </a:r>
            <a:r>
              <a:rPr lang="en-IN" sz="1800" dirty="0"/>
              <a:t>– The Belt carries the onions with the extra soil up for further processing. </a:t>
            </a:r>
          </a:p>
          <a:p>
            <a:pPr marL="400050" indent="-400050" algn="just">
              <a:buFont typeface="+mj-lt"/>
              <a:buAutoNum type="romanUcPeriod"/>
            </a:pPr>
            <a:r>
              <a:rPr lang="en-IN" sz="1800" b="1" dirty="0">
                <a:solidFill>
                  <a:srgbClr val="003300"/>
                </a:solidFill>
              </a:rPr>
              <a:t>Roller 1</a:t>
            </a:r>
            <a:r>
              <a:rPr lang="en-IN" sz="1800" b="1" dirty="0">
                <a:solidFill>
                  <a:srgbClr val="FFFF00"/>
                </a:solidFill>
              </a:rPr>
              <a:t> </a:t>
            </a:r>
            <a:r>
              <a:rPr lang="en-IN" sz="1800" dirty="0"/>
              <a:t>– The onions and the soils, then move to Roller 1, where the onions and the small lumps of soil fall down and the large lumps of soil are carried till the end and thrown away. (P.s. – The flap above the roller is provided to stop the onion above a large lump of soil from going forward).</a:t>
            </a:r>
            <a:endParaRPr lang="en-IN" sz="1800" dirty="0">
              <a:solidFill>
                <a:srgbClr val="003300"/>
              </a:solidFill>
            </a:endParaRPr>
          </a:p>
          <a:p>
            <a:pPr marL="400050" indent="-400050" algn="just">
              <a:buFont typeface="+mj-lt"/>
              <a:buAutoNum type="romanUcPeriod"/>
            </a:pPr>
            <a:r>
              <a:rPr lang="en-IN" sz="1800" b="1" dirty="0">
                <a:solidFill>
                  <a:srgbClr val="003300"/>
                </a:solidFill>
              </a:rPr>
              <a:t>Roller 2</a:t>
            </a:r>
            <a:r>
              <a:rPr lang="en-IN" sz="1800" b="1" dirty="0">
                <a:solidFill>
                  <a:srgbClr val="FFFF00"/>
                </a:solidFill>
              </a:rPr>
              <a:t> </a:t>
            </a:r>
            <a:r>
              <a:rPr lang="en-IN" sz="1800" dirty="0"/>
              <a:t>– The onions and soil fall on Roller 2 and the extremely small lumps of soil fall from the roller and are eventually thrown on the ground and the onions are carried forward.</a:t>
            </a:r>
          </a:p>
          <a:p>
            <a:pPr marL="400050" indent="-400050" algn="just">
              <a:buFont typeface="+mj-lt"/>
              <a:buAutoNum type="romanUcPeriod"/>
            </a:pPr>
            <a:r>
              <a:rPr lang="en-IN" sz="1800" b="1" dirty="0">
                <a:solidFill>
                  <a:srgbClr val="003300"/>
                </a:solidFill>
              </a:rPr>
              <a:t>Separator</a:t>
            </a:r>
            <a:r>
              <a:rPr lang="en-IN" sz="1800" dirty="0">
                <a:solidFill>
                  <a:srgbClr val="003300"/>
                </a:solidFill>
              </a:rPr>
              <a:t> </a:t>
            </a:r>
            <a:r>
              <a:rPr lang="en-IN" sz="1800" dirty="0"/>
              <a:t>– The onions and soil fall on the separator after Roller 2 and the remaining soil is separated from the onions through the grooves provided at the bottom.</a:t>
            </a:r>
            <a:endParaRPr lang="en-IN" sz="1800" b="1" dirty="0">
              <a:solidFill>
                <a:srgbClr val="003300"/>
              </a:solidFill>
            </a:endParaRPr>
          </a:p>
          <a:p>
            <a:pPr marL="400050" indent="-400050" algn="just">
              <a:buFont typeface="+mj-lt"/>
              <a:buAutoNum type="romanUcPeriod"/>
            </a:pPr>
            <a:r>
              <a:rPr lang="en-IN" sz="1800" b="1" dirty="0">
                <a:solidFill>
                  <a:srgbClr val="003300"/>
                </a:solidFill>
              </a:rPr>
              <a:t>Layout Assembly</a:t>
            </a:r>
            <a:r>
              <a:rPr lang="en-IN" sz="1800" dirty="0"/>
              <a:t>- The onions are carried forward and are assembled on the ground in a systematic manner because of the convergent structure provided at the end.</a:t>
            </a:r>
          </a:p>
          <a:p>
            <a:pPr marL="400050" indent="-400050">
              <a:buFont typeface="+mj-lt"/>
              <a:buAutoNum type="romanUcPeriod"/>
            </a:pPr>
            <a:endParaRPr lang="en-IN" dirty="0"/>
          </a:p>
        </p:txBody>
      </p:sp>
    </p:spTree>
    <p:extLst>
      <p:ext uri="{BB962C8B-B14F-4D97-AF65-F5344CB8AC3E}">
        <p14:creationId xmlns:p14="http://schemas.microsoft.com/office/powerpoint/2010/main" val="3245406080"/>
      </p:ext>
    </p:extLst>
  </p:cSld>
  <p:clrMapOvr>
    <a:masterClrMapping/>
  </p:clrMapOvr>
  <mc:AlternateContent xmlns:mc="http://schemas.openxmlformats.org/markup-compatibility/2006" xmlns:p14="http://schemas.microsoft.com/office/powerpoint/2010/main">
    <mc:Choice Requires="p14">
      <p:transition spd="slow" p14:dur="2000" advTm="857"/>
    </mc:Choice>
    <mc:Fallback xmlns="">
      <p:transition spd="slow" advTm="857"/>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2A8EA56-19A5-4F47-B474-C28D83FCD7EB}"/>
              </a:ext>
            </a:extLst>
          </p:cNvPr>
          <p:cNvSpPr txBox="1"/>
          <p:nvPr/>
        </p:nvSpPr>
        <p:spPr>
          <a:xfrm>
            <a:off x="-2" y="59205"/>
            <a:ext cx="9144000" cy="523220"/>
          </a:xfrm>
          <a:prstGeom prst="rect">
            <a:avLst/>
          </a:prstGeom>
          <a:noFill/>
        </p:spPr>
        <p:txBody>
          <a:bodyPr wrap="square" rtlCol="0">
            <a:spAutoFit/>
          </a:bodyPr>
          <a:lstStyle/>
          <a:p>
            <a:pPr algn="ctr"/>
            <a:r>
              <a:rPr lang="en-IN" sz="2800" b="1" dirty="0"/>
              <a:t>WORKING OF THE PRODUCT</a:t>
            </a:r>
          </a:p>
        </p:txBody>
      </p:sp>
      <p:sp>
        <p:nvSpPr>
          <p:cNvPr id="5" name="TextBox 4">
            <a:extLst>
              <a:ext uri="{FF2B5EF4-FFF2-40B4-BE49-F238E27FC236}">
                <a16:creationId xmlns:a16="http://schemas.microsoft.com/office/drawing/2014/main" id="{3B9DF2E9-809B-43B8-86CE-0464F670BB93}"/>
              </a:ext>
            </a:extLst>
          </p:cNvPr>
          <p:cNvSpPr txBox="1"/>
          <p:nvPr/>
        </p:nvSpPr>
        <p:spPr>
          <a:xfrm>
            <a:off x="-1" y="582425"/>
            <a:ext cx="9143999" cy="461665"/>
          </a:xfrm>
          <a:prstGeom prst="rect">
            <a:avLst/>
          </a:prstGeom>
          <a:noFill/>
        </p:spPr>
        <p:txBody>
          <a:bodyPr wrap="square" rtlCol="0">
            <a:spAutoFit/>
          </a:bodyPr>
          <a:lstStyle/>
          <a:p>
            <a:pPr algn="ctr"/>
            <a:r>
              <a:rPr lang="en-US" sz="2400" u="sng" dirty="0"/>
              <a:t>C</a:t>
            </a:r>
            <a:r>
              <a:rPr lang="en-IN" sz="2400" u="sng" dirty="0"/>
              <a:t>utting of Onion Leaves</a:t>
            </a:r>
          </a:p>
        </p:txBody>
      </p:sp>
      <p:sp>
        <p:nvSpPr>
          <p:cNvPr id="7" name="TextBox 6">
            <a:extLst>
              <a:ext uri="{FF2B5EF4-FFF2-40B4-BE49-F238E27FC236}">
                <a16:creationId xmlns:a16="http://schemas.microsoft.com/office/drawing/2014/main" id="{8FE40ADE-B30D-44F6-8B51-FE4B422AD096}"/>
              </a:ext>
            </a:extLst>
          </p:cNvPr>
          <p:cNvSpPr txBox="1"/>
          <p:nvPr/>
        </p:nvSpPr>
        <p:spPr>
          <a:xfrm>
            <a:off x="306977" y="1190451"/>
            <a:ext cx="8625530" cy="4039567"/>
          </a:xfrm>
          <a:prstGeom prst="rect">
            <a:avLst/>
          </a:prstGeom>
          <a:noFill/>
        </p:spPr>
        <p:txBody>
          <a:bodyPr wrap="square" rtlCol="0">
            <a:spAutoFit/>
          </a:bodyPr>
          <a:lstStyle/>
          <a:p>
            <a:pPr marL="400050" indent="-400050" algn="just">
              <a:buFont typeface="+mj-lt"/>
              <a:buAutoNum type="romanUcPeriod"/>
            </a:pPr>
            <a:r>
              <a:rPr lang="en-IN" sz="1850" b="1" dirty="0">
                <a:solidFill>
                  <a:srgbClr val="003300"/>
                </a:solidFill>
              </a:rPr>
              <a:t>On/Off Switch </a:t>
            </a:r>
            <a:r>
              <a:rPr lang="en-IN" sz="1850" dirty="0"/>
              <a:t>– After the harvesting of Onions, we store it for around 7-15 days for the curing to take place. After the curing is done, we input the onions back into the machine. This switch is used to switch on the cutting mechanism for the cutting to take place.</a:t>
            </a:r>
          </a:p>
          <a:p>
            <a:pPr marL="400050" indent="-400050" algn="just">
              <a:buFont typeface="+mj-lt"/>
              <a:buAutoNum type="romanUcPeriod"/>
            </a:pPr>
            <a:r>
              <a:rPr lang="en-US" sz="1850" b="1" spc="-5" dirty="0">
                <a:solidFill>
                  <a:srgbClr val="003300"/>
                </a:solidFill>
                <a:cs typeface="Palladio Uralic"/>
              </a:rPr>
              <a:t>Transport of Onions</a:t>
            </a:r>
            <a:r>
              <a:rPr lang="en-US" sz="1850" b="1" spc="-5" dirty="0">
                <a:solidFill>
                  <a:srgbClr val="005386"/>
                </a:solidFill>
                <a:cs typeface="Palladio Uralic"/>
              </a:rPr>
              <a:t> </a:t>
            </a:r>
            <a:r>
              <a:rPr lang="en-US" sz="1850" spc="-5" dirty="0">
                <a:solidFill>
                  <a:srgbClr val="005386"/>
                </a:solidFill>
                <a:cs typeface="Palladio Uralic"/>
              </a:rPr>
              <a:t>- The harvested onions </a:t>
            </a:r>
            <a:r>
              <a:rPr lang="en-US" sz="1850" dirty="0">
                <a:solidFill>
                  <a:srgbClr val="005386"/>
                </a:solidFill>
                <a:cs typeface="Palladio Uralic"/>
              </a:rPr>
              <a:t>are </a:t>
            </a:r>
            <a:r>
              <a:rPr lang="en-US" sz="1850" spc="-5" dirty="0">
                <a:solidFill>
                  <a:srgbClr val="005386"/>
                </a:solidFill>
                <a:cs typeface="Palladio Uralic"/>
              </a:rPr>
              <a:t>now directly placed </a:t>
            </a:r>
            <a:r>
              <a:rPr lang="en-US" sz="1850" dirty="0">
                <a:solidFill>
                  <a:srgbClr val="005386"/>
                </a:solidFill>
                <a:cs typeface="Palladio Uralic"/>
              </a:rPr>
              <a:t>on </a:t>
            </a:r>
            <a:r>
              <a:rPr lang="en-US" sz="1850" spc="-5" dirty="0">
                <a:solidFill>
                  <a:srgbClr val="005386"/>
                </a:solidFill>
                <a:cs typeface="Palladio Uralic"/>
              </a:rPr>
              <a:t>the  </a:t>
            </a:r>
            <a:r>
              <a:rPr lang="en-US" sz="1850" spc="-10" dirty="0">
                <a:solidFill>
                  <a:srgbClr val="005386"/>
                </a:solidFill>
                <a:cs typeface="Palladio Uralic"/>
              </a:rPr>
              <a:t>conveyer </a:t>
            </a:r>
            <a:r>
              <a:rPr lang="en-US" sz="1850" spc="-5" dirty="0">
                <a:solidFill>
                  <a:srgbClr val="005386"/>
                </a:solidFill>
                <a:cs typeface="Palladio Uralic"/>
              </a:rPr>
              <a:t>belt </a:t>
            </a:r>
            <a:r>
              <a:rPr lang="en-US" sz="1850" dirty="0">
                <a:solidFill>
                  <a:srgbClr val="005386"/>
                </a:solidFill>
                <a:cs typeface="Palladio Uralic"/>
              </a:rPr>
              <a:t>and </a:t>
            </a:r>
            <a:r>
              <a:rPr lang="en-US" sz="1850" spc="-5" dirty="0">
                <a:solidFill>
                  <a:srgbClr val="005386"/>
                </a:solidFill>
                <a:cs typeface="Palladio Uralic"/>
              </a:rPr>
              <a:t>travel till the separator </a:t>
            </a:r>
            <a:r>
              <a:rPr lang="en-US" sz="1850" spc="-10" dirty="0">
                <a:solidFill>
                  <a:srgbClr val="005386"/>
                </a:solidFill>
                <a:cs typeface="Palladio Uralic"/>
              </a:rPr>
              <a:t>in </a:t>
            </a:r>
            <a:r>
              <a:rPr lang="en-US" sz="1850" spc="-5" dirty="0">
                <a:solidFill>
                  <a:srgbClr val="005386"/>
                </a:solidFill>
                <a:cs typeface="Palladio Uralic"/>
              </a:rPr>
              <a:t>the same </a:t>
            </a:r>
            <a:r>
              <a:rPr lang="en-US" sz="1850" spc="-15" dirty="0">
                <a:solidFill>
                  <a:srgbClr val="005386"/>
                </a:solidFill>
                <a:cs typeface="Palladio Uralic"/>
              </a:rPr>
              <a:t>way  </a:t>
            </a:r>
            <a:r>
              <a:rPr lang="en-US" sz="1850" spc="-5" dirty="0">
                <a:solidFill>
                  <a:srgbClr val="005386"/>
                </a:solidFill>
                <a:cs typeface="Palladio Uralic"/>
              </a:rPr>
              <a:t>as mentioned </a:t>
            </a:r>
            <a:r>
              <a:rPr lang="en-US" sz="1850" spc="-10" dirty="0">
                <a:solidFill>
                  <a:srgbClr val="005386"/>
                </a:solidFill>
                <a:cs typeface="Palladio Uralic"/>
              </a:rPr>
              <a:t>in </a:t>
            </a:r>
            <a:r>
              <a:rPr lang="en-US" sz="1850" dirty="0">
                <a:solidFill>
                  <a:srgbClr val="005386"/>
                </a:solidFill>
                <a:cs typeface="Palladio Uralic"/>
              </a:rPr>
              <a:t>Step 2,3,4 &amp; 5 of the previous slide.</a:t>
            </a:r>
            <a:endParaRPr lang="en-US" sz="1850" dirty="0">
              <a:solidFill>
                <a:srgbClr val="003300"/>
              </a:solidFill>
              <a:cs typeface="Palladio Uralic"/>
            </a:endParaRPr>
          </a:p>
          <a:p>
            <a:pPr marL="400050" indent="-400050" algn="just">
              <a:buFont typeface="+mj-lt"/>
              <a:buAutoNum type="romanUcPeriod"/>
            </a:pPr>
            <a:r>
              <a:rPr lang="en-IN" sz="1850" b="1" dirty="0">
                <a:solidFill>
                  <a:srgbClr val="003300"/>
                </a:solidFill>
              </a:rPr>
              <a:t>Cutter</a:t>
            </a:r>
            <a:r>
              <a:rPr lang="en-IN" sz="1850" dirty="0"/>
              <a:t> - The cutter operates on the slider crank mechanism with the blades as the piston. It keeps on reciprocating and cuts the leaves that come in contact with it through the grooves.</a:t>
            </a:r>
          </a:p>
          <a:p>
            <a:pPr marL="400050" indent="-400050" algn="just">
              <a:buFont typeface="+mj-lt"/>
              <a:buAutoNum type="romanUcPeriod"/>
            </a:pPr>
            <a:r>
              <a:rPr lang="en-IN" sz="1850" b="1" dirty="0">
                <a:solidFill>
                  <a:srgbClr val="003300"/>
                </a:solidFill>
              </a:rPr>
              <a:t>Layout Assemble </a:t>
            </a:r>
            <a:r>
              <a:rPr lang="en-IN" sz="1850" dirty="0"/>
              <a:t>– After the cutting of leaves, the onions come down through the separator and the leaves come down from the structure beneath it. The onions are laid down in a patch and the leaves are laid down on both sides of the onions because of the convergent-divergent structure.</a:t>
            </a:r>
          </a:p>
          <a:p>
            <a:r>
              <a:rPr lang="en-IN" sz="1800" dirty="0"/>
              <a:t> </a:t>
            </a:r>
          </a:p>
          <a:p>
            <a:pPr marL="400050" indent="-400050">
              <a:buFont typeface="+mj-lt"/>
              <a:buAutoNum type="romanUcPeriod"/>
            </a:pPr>
            <a:endParaRPr lang="en-US" sz="1800" dirty="0">
              <a:solidFill>
                <a:srgbClr val="003300"/>
              </a:solidFill>
              <a:cs typeface="Palladio Uralic"/>
            </a:endParaRPr>
          </a:p>
          <a:p>
            <a:pPr marL="400050" indent="-400050">
              <a:buFont typeface="+mj-lt"/>
              <a:buAutoNum type="romanUcPeriod"/>
            </a:pPr>
            <a:endParaRPr lang="en-IN" dirty="0"/>
          </a:p>
        </p:txBody>
      </p:sp>
    </p:spTree>
    <p:extLst>
      <p:ext uri="{BB962C8B-B14F-4D97-AF65-F5344CB8AC3E}">
        <p14:creationId xmlns:p14="http://schemas.microsoft.com/office/powerpoint/2010/main" val="30936162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3F4C634-633A-4175-A128-EA2188BCE676}"/>
              </a:ext>
            </a:extLst>
          </p:cNvPr>
          <p:cNvSpPr txBox="1"/>
          <p:nvPr/>
        </p:nvSpPr>
        <p:spPr>
          <a:xfrm>
            <a:off x="0" y="184612"/>
            <a:ext cx="9144000" cy="523220"/>
          </a:xfrm>
          <a:prstGeom prst="rect">
            <a:avLst/>
          </a:prstGeom>
          <a:noFill/>
        </p:spPr>
        <p:txBody>
          <a:bodyPr wrap="square" rtlCol="0">
            <a:spAutoFit/>
          </a:bodyPr>
          <a:lstStyle/>
          <a:p>
            <a:pPr algn="ctr"/>
            <a:r>
              <a:rPr lang="en-IN" sz="2800" b="1" dirty="0"/>
              <a:t>WORKING SIMULATION OF THE CUTTING MECHANISM</a:t>
            </a:r>
          </a:p>
        </p:txBody>
      </p:sp>
      <p:pic>
        <p:nvPicPr>
          <p:cNvPr id="4" name="ONION LEAVES CUTTING 2">
            <a:hlinkClick r:id="" action="ppaction://media"/>
            <a:extLst>
              <a:ext uri="{FF2B5EF4-FFF2-40B4-BE49-F238E27FC236}">
                <a16:creationId xmlns:a16="http://schemas.microsoft.com/office/drawing/2014/main" id="{5A87F134-9576-47D1-8C39-3A003A2024D4}"/>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735647" y="964985"/>
            <a:ext cx="7646393" cy="3326930"/>
          </a:xfrm>
          <a:prstGeom prst="rect">
            <a:avLst/>
          </a:prstGeom>
          <a:ln w="12700">
            <a:solidFill>
              <a:srgbClr val="003300"/>
            </a:solidFill>
          </a:ln>
        </p:spPr>
      </p:pic>
    </p:spTree>
    <p:extLst>
      <p:ext uri="{BB962C8B-B14F-4D97-AF65-F5344CB8AC3E}">
        <p14:creationId xmlns:p14="http://schemas.microsoft.com/office/powerpoint/2010/main" val="3917670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26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80000">
                <p:cTn id="12" fill="hold" display="0">
                  <p:stCondLst>
                    <p:cond delay="indefinite"/>
                  </p:stCondLst>
                </p:cTn>
                <p:tgtEl>
                  <p:spTgt spid="4"/>
                </p:tgtEl>
              </p:cMediaNode>
            </p:video>
          </p:childTnLst>
        </p:cTn>
      </p:par>
    </p:tnLst>
  </p:timing>
</p:sld>
</file>

<file path=ppt/theme/theme1.xml><?xml version="1.0" encoding="utf-8"?>
<a:theme xmlns:a="http://schemas.openxmlformats.org/drawingml/2006/main" name="2_3DS_CATIA Template_2015">
  <a:themeElements>
    <a:clrScheme name="3DS">
      <a:dk1>
        <a:srgbClr val="005386"/>
      </a:dk1>
      <a:lt1>
        <a:srgbClr val="FFFFFF"/>
      </a:lt1>
      <a:dk2>
        <a:srgbClr val="001871"/>
      </a:dk2>
      <a:lt2>
        <a:srgbClr val="DA291C"/>
      </a:lt2>
      <a:accent1>
        <a:srgbClr val="0B3F77"/>
      </a:accent1>
      <a:accent2>
        <a:srgbClr val="00B2A9"/>
      </a:accent2>
      <a:accent3>
        <a:srgbClr val="E1CD00"/>
      </a:accent3>
      <a:accent4>
        <a:srgbClr val="E87722"/>
      </a:accent4>
      <a:accent5>
        <a:srgbClr val="84BD00"/>
      </a:accent5>
      <a:accent6>
        <a:srgbClr val="0077C8"/>
      </a:accent6>
      <a:hlink>
        <a:srgbClr val="0000FF"/>
      </a:hlink>
      <a:folHlink>
        <a:srgbClr val="800080"/>
      </a:folHlink>
    </a:clrScheme>
    <a:fontScheme name="3DS PPT template">
      <a:majorFont>
        <a:latin typeface="Arial Narrow"/>
        <a:ea typeface=""/>
        <a:cs typeface=""/>
      </a:majorFont>
      <a:minorFont>
        <a:latin typeface="Arial Narrow"/>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3DS_PPTX_Corp + Brand_Template_06_2015.pptx" id="{F2600C52-DB9A-4C10-AE98-F52812B72B4A}" vid="{411096D6-055E-4C4B-AADA-886FBB470F68}"/>
    </a:ext>
  </a:extLst>
</a:theme>
</file>

<file path=ppt/theme/theme10.xml><?xml version="1.0" encoding="utf-8"?>
<a:theme xmlns:a="http://schemas.openxmlformats.org/drawingml/2006/main" name="11_3DS_BIOVIA Template_2015">
  <a:themeElements>
    <a:clrScheme name="3DS">
      <a:dk1>
        <a:srgbClr val="005386"/>
      </a:dk1>
      <a:lt1>
        <a:srgbClr val="FFFFFF"/>
      </a:lt1>
      <a:dk2>
        <a:srgbClr val="001871"/>
      </a:dk2>
      <a:lt2>
        <a:srgbClr val="DA291C"/>
      </a:lt2>
      <a:accent1>
        <a:srgbClr val="0B3F77"/>
      </a:accent1>
      <a:accent2>
        <a:srgbClr val="00B2A9"/>
      </a:accent2>
      <a:accent3>
        <a:srgbClr val="E1CD00"/>
      </a:accent3>
      <a:accent4>
        <a:srgbClr val="E87722"/>
      </a:accent4>
      <a:accent5>
        <a:srgbClr val="84BD00"/>
      </a:accent5>
      <a:accent6>
        <a:srgbClr val="0077C8"/>
      </a:accent6>
      <a:hlink>
        <a:srgbClr val="0000FF"/>
      </a:hlink>
      <a:folHlink>
        <a:srgbClr val="800080"/>
      </a:folHlink>
    </a:clrScheme>
    <a:fontScheme name="3DS PPT template">
      <a:majorFont>
        <a:latin typeface="Arial Narrow"/>
        <a:ea typeface=""/>
        <a:cs typeface=""/>
      </a:majorFont>
      <a:minorFont>
        <a:latin typeface="Arial Narrow"/>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3DS_PPTX_Corp + Brand_Template_06_2015.pptx" id="{F2600C52-DB9A-4C10-AE98-F52812B72B4A}" vid="{5B48B88D-7D70-4189-A42C-4B9173B7203B}"/>
    </a:ext>
  </a:extLst>
</a:theme>
</file>

<file path=ppt/theme/theme11.xml><?xml version="1.0" encoding="utf-8"?>
<a:theme xmlns:a="http://schemas.openxmlformats.org/drawingml/2006/main" name="12_3DS_NETVIBES Template_2015">
  <a:themeElements>
    <a:clrScheme name="3DS">
      <a:dk1>
        <a:srgbClr val="005386"/>
      </a:dk1>
      <a:lt1>
        <a:srgbClr val="FFFFFF"/>
      </a:lt1>
      <a:dk2>
        <a:srgbClr val="001871"/>
      </a:dk2>
      <a:lt2>
        <a:srgbClr val="DA291C"/>
      </a:lt2>
      <a:accent1>
        <a:srgbClr val="0B3F77"/>
      </a:accent1>
      <a:accent2>
        <a:srgbClr val="00B2A9"/>
      </a:accent2>
      <a:accent3>
        <a:srgbClr val="E1CD00"/>
      </a:accent3>
      <a:accent4>
        <a:srgbClr val="E87722"/>
      </a:accent4>
      <a:accent5>
        <a:srgbClr val="84BD00"/>
      </a:accent5>
      <a:accent6>
        <a:srgbClr val="0077C8"/>
      </a:accent6>
      <a:hlink>
        <a:srgbClr val="0000FF"/>
      </a:hlink>
      <a:folHlink>
        <a:srgbClr val="800080"/>
      </a:folHlink>
    </a:clrScheme>
    <a:fontScheme name="3DS PPT template">
      <a:majorFont>
        <a:latin typeface="Arial Narrow"/>
        <a:ea typeface=""/>
        <a:cs typeface=""/>
      </a:majorFont>
      <a:minorFont>
        <a:latin typeface="Arial Narrow"/>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3DS_PPTX_Corp + Brand_Template_06_2015.pptx" id="{F2600C52-DB9A-4C10-AE98-F52812B72B4A}" vid="{F33B4D98-9BA9-48B5-863F-59FBD2A8D187}"/>
    </a:ext>
  </a:extLst>
</a:theme>
</file>

<file path=ppt/theme/theme12.xml><?xml version="1.0" encoding="utf-8"?>
<a:theme xmlns:a="http://schemas.openxmlformats.org/drawingml/2006/main" name="13_3DS_3DEXCITE Template_2015">
  <a:themeElements>
    <a:clrScheme name="3DS">
      <a:dk1>
        <a:srgbClr val="005386"/>
      </a:dk1>
      <a:lt1>
        <a:srgbClr val="FFFFFF"/>
      </a:lt1>
      <a:dk2>
        <a:srgbClr val="001871"/>
      </a:dk2>
      <a:lt2>
        <a:srgbClr val="DA291C"/>
      </a:lt2>
      <a:accent1>
        <a:srgbClr val="0B3F77"/>
      </a:accent1>
      <a:accent2>
        <a:srgbClr val="00B2A9"/>
      </a:accent2>
      <a:accent3>
        <a:srgbClr val="E1CD00"/>
      </a:accent3>
      <a:accent4>
        <a:srgbClr val="E87722"/>
      </a:accent4>
      <a:accent5>
        <a:srgbClr val="84BD00"/>
      </a:accent5>
      <a:accent6>
        <a:srgbClr val="0077C8"/>
      </a:accent6>
      <a:hlink>
        <a:srgbClr val="0000FF"/>
      </a:hlink>
      <a:folHlink>
        <a:srgbClr val="800080"/>
      </a:folHlink>
    </a:clrScheme>
    <a:fontScheme name="3DS PPT template">
      <a:majorFont>
        <a:latin typeface="Arial Narrow"/>
        <a:ea typeface=""/>
        <a:cs typeface=""/>
      </a:majorFont>
      <a:minorFont>
        <a:latin typeface="Arial Narrow"/>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3DS_PPTX_Corp + Brand_Template_06_2015.pptx" id="{F2600C52-DB9A-4C10-AE98-F52812B72B4A}" vid="{4FEF90BA-7162-4845-B05F-F5EA23A6CFB6}"/>
    </a:ext>
  </a:ext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3_3DS_SOLIDWORKS Template_2015">
  <a:themeElements>
    <a:clrScheme name="3DS">
      <a:dk1>
        <a:srgbClr val="005386"/>
      </a:dk1>
      <a:lt1>
        <a:srgbClr val="FFFFFF"/>
      </a:lt1>
      <a:dk2>
        <a:srgbClr val="001871"/>
      </a:dk2>
      <a:lt2>
        <a:srgbClr val="DA291C"/>
      </a:lt2>
      <a:accent1>
        <a:srgbClr val="0B3F77"/>
      </a:accent1>
      <a:accent2>
        <a:srgbClr val="00B2A9"/>
      </a:accent2>
      <a:accent3>
        <a:srgbClr val="E1CD00"/>
      </a:accent3>
      <a:accent4>
        <a:srgbClr val="E87722"/>
      </a:accent4>
      <a:accent5>
        <a:srgbClr val="84BD00"/>
      </a:accent5>
      <a:accent6>
        <a:srgbClr val="0077C8"/>
      </a:accent6>
      <a:hlink>
        <a:srgbClr val="0000FF"/>
      </a:hlink>
      <a:folHlink>
        <a:srgbClr val="800080"/>
      </a:folHlink>
    </a:clrScheme>
    <a:fontScheme name="3DS PPT template">
      <a:majorFont>
        <a:latin typeface="Arial Narrow"/>
        <a:ea typeface=""/>
        <a:cs typeface=""/>
      </a:majorFont>
      <a:minorFont>
        <a:latin typeface="Arial Narrow"/>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3DS_PPTX_Corp + Brand_Template_06_2015.pptx" id="{F2600C52-DB9A-4C10-AE98-F52812B72B4A}" vid="{7241305C-3B1E-4B02-BF31-38B3A4260B42}"/>
    </a:ext>
  </a:extLst>
</a:theme>
</file>

<file path=ppt/theme/theme3.xml><?xml version="1.0" encoding="utf-8"?>
<a:theme xmlns:a="http://schemas.openxmlformats.org/drawingml/2006/main" name="4_3DS_ENOVIA Template_2015">
  <a:themeElements>
    <a:clrScheme name="3DS">
      <a:dk1>
        <a:srgbClr val="005386"/>
      </a:dk1>
      <a:lt1>
        <a:srgbClr val="FFFFFF"/>
      </a:lt1>
      <a:dk2>
        <a:srgbClr val="001871"/>
      </a:dk2>
      <a:lt2>
        <a:srgbClr val="DA291C"/>
      </a:lt2>
      <a:accent1>
        <a:srgbClr val="0B3F77"/>
      </a:accent1>
      <a:accent2>
        <a:srgbClr val="00B2A9"/>
      </a:accent2>
      <a:accent3>
        <a:srgbClr val="E1CD00"/>
      </a:accent3>
      <a:accent4>
        <a:srgbClr val="E87722"/>
      </a:accent4>
      <a:accent5>
        <a:srgbClr val="84BD00"/>
      </a:accent5>
      <a:accent6>
        <a:srgbClr val="0077C8"/>
      </a:accent6>
      <a:hlink>
        <a:srgbClr val="0000FF"/>
      </a:hlink>
      <a:folHlink>
        <a:srgbClr val="800080"/>
      </a:folHlink>
    </a:clrScheme>
    <a:fontScheme name="3DS PPT template">
      <a:majorFont>
        <a:latin typeface="Arial Narrow"/>
        <a:ea typeface=""/>
        <a:cs typeface=""/>
      </a:majorFont>
      <a:minorFont>
        <a:latin typeface="Arial Narrow"/>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3DS_PPTX_Corp + Brand_Template_06_2015.pptx" id="{F2600C52-DB9A-4C10-AE98-F52812B72B4A}" vid="{1B671D29-20CE-4F0E-8C7E-AAE5D1DA4FD0}"/>
    </a:ext>
  </a:extLst>
</a:theme>
</file>

<file path=ppt/theme/theme4.xml><?xml version="1.0" encoding="utf-8"?>
<a:theme xmlns:a="http://schemas.openxmlformats.org/drawingml/2006/main" name="5_3DS_DELMIA Template_2015">
  <a:themeElements>
    <a:clrScheme name="3DS">
      <a:dk1>
        <a:srgbClr val="005386"/>
      </a:dk1>
      <a:lt1>
        <a:srgbClr val="FFFFFF"/>
      </a:lt1>
      <a:dk2>
        <a:srgbClr val="001871"/>
      </a:dk2>
      <a:lt2>
        <a:srgbClr val="DA291C"/>
      </a:lt2>
      <a:accent1>
        <a:srgbClr val="0B3F77"/>
      </a:accent1>
      <a:accent2>
        <a:srgbClr val="00B2A9"/>
      </a:accent2>
      <a:accent3>
        <a:srgbClr val="E1CD00"/>
      </a:accent3>
      <a:accent4>
        <a:srgbClr val="E87722"/>
      </a:accent4>
      <a:accent5>
        <a:srgbClr val="84BD00"/>
      </a:accent5>
      <a:accent6>
        <a:srgbClr val="0077C8"/>
      </a:accent6>
      <a:hlink>
        <a:srgbClr val="0000FF"/>
      </a:hlink>
      <a:folHlink>
        <a:srgbClr val="800080"/>
      </a:folHlink>
    </a:clrScheme>
    <a:fontScheme name="3DS PPT template">
      <a:majorFont>
        <a:latin typeface="Arial Narrow"/>
        <a:ea typeface=""/>
        <a:cs typeface=""/>
      </a:majorFont>
      <a:minorFont>
        <a:latin typeface="Arial Narrow"/>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3DS_PPTX_Corp + Brand_Template_06_2015.pptx" id="{F2600C52-DB9A-4C10-AE98-F52812B72B4A}" vid="{20CFD681-0A94-49F5-BBF4-A6125E716984}"/>
    </a:ext>
  </a:extLst>
</a:theme>
</file>

<file path=ppt/theme/theme5.xml><?xml version="1.0" encoding="utf-8"?>
<a:theme xmlns:a="http://schemas.openxmlformats.org/drawingml/2006/main" name="6_3DS_SIMULIA Template_2015">
  <a:themeElements>
    <a:clrScheme name="3DS">
      <a:dk1>
        <a:srgbClr val="005386"/>
      </a:dk1>
      <a:lt1>
        <a:srgbClr val="FFFFFF"/>
      </a:lt1>
      <a:dk2>
        <a:srgbClr val="001871"/>
      </a:dk2>
      <a:lt2>
        <a:srgbClr val="DA291C"/>
      </a:lt2>
      <a:accent1>
        <a:srgbClr val="0B3F77"/>
      </a:accent1>
      <a:accent2>
        <a:srgbClr val="00B2A9"/>
      </a:accent2>
      <a:accent3>
        <a:srgbClr val="E1CD00"/>
      </a:accent3>
      <a:accent4>
        <a:srgbClr val="E87722"/>
      </a:accent4>
      <a:accent5>
        <a:srgbClr val="84BD00"/>
      </a:accent5>
      <a:accent6>
        <a:srgbClr val="0077C8"/>
      </a:accent6>
      <a:hlink>
        <a:srgbClr val="0000FF"/>
      </a:hlink>
      <a:folHlink>
        <a:srgbClr val="800080"/>
      </a:folHlink>
    </a:clrScheme>
    <a:fontScheme name="3DS PPT template">
      <a:majorFont>
        <a:latin typeface="Arial Narrow"/>
        <a:ea typeface=""/>
        <a:cs typeface=""/>
      </a:majorFont>
      <a:minorFont>
        <a:latin typeface="Arial Narrow"/>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3DS_PPTX_Corp + Brand_Template_06_2015.pptx" id="{F2600C52-DB9A-4C10-AE98-F52812B72B4A}" vid="{D11FAF20-BC75-4E22-9A83-6DE1A8E85A29}"/>
    </a:ext>
  </a:extLst>
</a:theme>
</file>

<file path=ppt/theme/theme6.xml><?xml version="1.0" encoding="utf-8"?>
<a:theme xmlns:a="http://schemas.openxmlformats.org/drawingml/2006/main" name="7_3DS_GEOVIA Template_2015">
  <a:themeElements>
    <a:clrScheme name="3DS">
      <a:dk1>
        <a:srgbClr val="005386"/>
      </a:dk1>
      <a:lt1>
        <a:srgbClr val="FFFFFF"/>
      </a:lt1>
      <a:dk2>
        <a:srgbClr val="001871"/>
      </a:dk2>
      <a:lt2>
        <a:srgbClr val="DA291C"/>
      </a:lt2>
      <a:accent1>
        <a:srgbClr val="0B3F77"/>
      </a:accent1>
      <a:accent2>
        <a:srgbClr val="00B2A9"/>
      </a:accent2>
      <a:accent3>
        <a:srgbClr val="E1CD00"/>
      </a:accent3>
      <a:accent4>
        <a:srgbClr val="E87722"/>
      </a:accent4>
      <a:accent5>
        <a:srgbClr val="84BD00"/>
      </a:accent5>
      <a:accent6>
        <a:srgbClr val="0077C8"/>
      </a:accent6>
      <a:hlink>
        <a:srgbClr val="0000FF"/>
      </a:hlink>
      <a:folHlink>
        <a:srgbClr val="800080"/>
      </a:folHlink>
    </a:clrScheme>
    <a:fontScheme name="3DS PPT template">
      <a:majorFont>
        <a:latin typeface="Arial Narrow"/>
        <a:ea typeface=""/>
        <a:cs typeface=""/>
      </a:majorFont>
      <a:minorFont>
        <a:latin typeface="Arial Narrow"/>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3DS_PPTX_Corp + Brand_Template_06_2015.pptx" id="{F2600C52-DB9A-4C10-AE98-F52812B72B4A}" vid="{A7B7EEB1-C1D1-4029-A284-3FCD077685BD}"/>
    </a:ext>
  </a:extLst>
</a:theme>
</file>

<file path=ppt/theme/theme7.xml><?xml version="1.0" encoding="utf-8"?>
<a:theme xmlns:a="http://schemas.openxmlformats.org/drawingml/2006/main" name="8_3DS_EXALEAD Template_2015">
  <a:themeElements>
    <a:clrScheme name="3DS">
      <a:dk1>
        <a:srgbClr val="005386"/>
      </a:dk1>
      <a:lt1>
        <a:srgbClr val="FFFFFF"/>
      </a:lt1>
      <a:dk2>
        <a:srgbClr val="001871"/>
      </a:dk2>
      <a:lt2>
        <a:srgbClr val="DA291C"/>
      </a:lt2>
      <a:accent1>
        <a:srgbClr val="0B3F77"/>
      </a:accent1>
      <a:accent2>
        <a:srgbClr val="00B2A9"/>
      </a:accent2>
      <a:accent3>
        <a:srgbClr val="E1CD00"/>
      </a:accent3>
      <a:accent4>
        <a:srgbClr val="E87722"/>
      </a:accent4>
      <a:accent5>
        <a:srgbClr val="84BD00"/>
      </a:accent5>
      <a:accent6>
        <a:srgbClr val="0077C8"/>
      </a:accent6>
      <a:hlink>
        <a:srgbClr val="0000FF"/>
      </a:hlink>
      <a:folHlink>
        <a:srgbClr val="800080"/>
      </a:folHlink>
    </a:clrScheme>
    <a:fontScheme name="3DS PPT template">
      <a:majorFont>
        <a:latin typeface="Arial Narrow"/>
        <a:ea typeface=""/>
        <a:cs typeface=""/>
      </a:majorFont>
      <a:minorFont>
        <a:latin typeface="Arial Narrow"/>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3DS_PPTX_Corp + Brand_Template_06_2015.pptx" id="{F2600C52-DB9A-4C10-AE98-F52812B72B4A}" vid="{63934457-0F4D-4309-B7B6-B99236CEF292}"/>
    </a:ext>
  </a:extLst>
</a:theme>
</file>

<file path=ppt/theme/theme8.xml><?xml version="1.0" encoding="utf-8"?>
<a:theme xmlns:a="http://schemas.openxmlformats.org/drawingml/2006/main" name="9_3DS_3DVIA Template_2015">
  <a:themeElements>
    <a:clrScheme name="3DS">
      <a:dk1>
        <a:srgbClr val="005386"/>
      </a:dk1>
      <a:lt1>
        <a:srgbClr val="FFFFFF"/>
      </a:lt1>
      <a:dk2>
        <a:srgbClr val="001871"/>
      </a:dk2>
      <a:lt2>
        <a:srgbClr val="DA291C"/>
      </a:lt2>
      <a:accent1>
        <a:srgbClr val="0B3F77"/>
      </a:accent1>
      <a:accent2>
        <a:srgbClr val="00B2A9"/>
      </a:accent2>
      <a:accent3>
        <a:srgbClr val="E1CD00"/>
      </a:accent3>
      <a:accent4>
        <a:srgbClr val="E87722"/>
      </a:accent4>
      <a:accent5>
        <a:srgbClr val="84BD00"/>
      </a:accent5>
      <a:accent6>
        <a:srgbClr val="0077C8"/>
      </a:accent6>
      <a:hlink>
        <a:srgbClr val="0000FF"/>
      </a:hlink>
      <a:folHlink>
        <a:srgbClr val="800080"/>
      </a:folHlink>
    </a:clrScheme>
    <a:fontScheme name="3DS PPT template">
      <a:majorFont>
        <a:latin typeface="Arial Narrow"/>
        <a:ea typeface=""/>
        <a:cs typeface=""/>
      </a:majorFont>
      <a:minorFont>
        <a:latin typeface="Arial Narrow"/>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3DS_PPTX_Corp + Brand_Template_06_2015.pptx" id="{F2600C52-DB9A-4C10-AE98-F52812B72B4A}" vid="{88BA5469-FCEB-4406-B684-E3166A1F15A2}"/>
    </a:ext>
  </a:extLst>
</a:theme>
</file>

<file path=ppt/theme/theme9.xml><?xml version="1.0" encoding="utf-8"?>
<a:theme xmlns:a="http://schemas.openxmlformats.org/drawingml/2006/main" name="10_3DS_3DSWYM Template_2015">
  <a:themeElements>
    <a:clrScheme name="3DS">
      <a:dk1>
        <a:srgbClr val="005386"/>
      </a:dk1>
      <a:lt1>
        <a:srgbClr val="FFFFFF"/>
      </a:lt1>
      <a:dk2>
        <a:srgbClr val="001871"/>
      </a:dk2>
      <a:lt2>
        <a:srgbClr val="DA291C"/>
      </a:lt2>
      <a:accent1>
        <a:srgbClr val="0B3F77"/>
      </a:accent1>
      <a:accent2>
        <a:srgbClr val="00B2A9"/>
      </a:accent2>
      <a:accent3>
        <a:srgbClr val="E1CD00"/>
      </a:accent3>
      <a:accent4>
        <a:srgbClr val="E87722"/>
      </a:accent4>
      <a:accent5>
        <a:srgbClr val="84BD00"/>
      </a:accent5>
      <a:accent6>
        <a:srgbClr val="0077C8"/>
      </a:accent6>
      <a:hlink>
        <a:srgbClr val="0000FF"/>
      </a:hlink>
      <a:folHlink>
        <a:srgbClr val="800080"/>
      </a:folHlink>
    </a:clrScheme>
    <a:fontScheme name="3DS PPT template">
      <a:majorFont>
        <a:latin typeface="Arial Narrow"/>
        <a:ea typeface=""/>
        <a:cs typeface=""/>
      </a:majorFont>
      <a:minorFont>
        <a:latin typeface="Arial Narrow"/>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3DS_PPTX_Corp + Brand_Template_06_2015.pptx" id="{F2600C52-DB9A-4C10-AE98-F52812B72B4A}" vid="{72F83C28-6BA4-4FA8-8316-31132DB0AE82}"/>
    </a:ext>
  </a:extLst>
</a:theme>
</file>

<file path=docProps/app.xml><?xml version="1.0" encoding="utf-8"?>
<Properties xmlns="http://schemas.openxmlformats.org/officeDocument/2006/extended-properties" xmlns:vt="http://schemas.openxmlformats.org/officeDocument/2006/docPropsVTypes">
  <Template>blank</Template>
  <TotalTime>1083</TotalTime>
  <Words>1778</Words>
  <Application>Microsoft Office PowerPoint</Application>
  <PresentationFormat>On-screen Show (16:9)</PresentationFormat>
  <Paragraphs>166</Paragraphs>
  <Slides>20</Slides>
  <Notes>8</Notes>
  <HiddenSlides>0</HiddenSlides>
  <MMClips>2</MMClips>
  <ScaleCrop>false</ScaleCrop>
  <HeadingPairs>
    <vt:vector size="6" baseType="variant">
      <vt:variant>
        <vt:lpstr>Fonts Used</vt:lpstr>
      </vt:variant>
      <vt:variant>
        <vt:i4>8</vt:i4>
      </vt:variant>
      <vt:variant>
        <vt:lpstr>Theme</vt:lpstr>
      </vt:variant>
      <vt:variant>
        <vt:i4>12</vt:i4>
      </vt:variant>
      <vt:variant>
        <vt:lpstr>Slide Titles</vt:lpstr>
      </vt:variant>
      <vt:variant>
        <vt:i4>20</vt:i4>
      </vt:variant>
    </vt:vector>
  </HeadingPairs>
  <TitlesOfParts>
    <vt:vector size="40" baseType="lpstr">
      <vt:lpstr>Adobe Heiti Std R</vt:lpstr>
      <vt:lpstr>Adobe Myungjo Std M</vt:lpstr>
      <vt:lpstr>3ds Condensed</vt:lpstr>
      <vt:lpstr>Arial</vt:lpstr>
      <vt:lpstr>Arial Narrow</vt:lpstr>
      <vt:lpstr>Calibri</vt:lpstr>
      <vt:lpstr>Wingdings</vt:lpstr>
      <vt:lpstr>Wingdings 3</vt:lpstr>
      <vt:lpstr>2_3DS_CATIA Template_2015</vt:lpstr>
      <vt:lpstr>3_3DS_SOLIDWORKS Template_2015</vt:lpstr>
      <vt:lpstr>4_3DS_ENOVIA Template_2015</vt:lpstr>
      <vt:lpstr>5_3DS_DELMIA Template_2015</vt:lpstr>
      <vt:lpstr>6_3DS_SIMULIA Template_2015</vt:lpstr>
      <vt:lpstr>7_3DS_GEOVIA Template_2015</vt:lpstr>
      <vt:lpstr>8_3DS_EXALEAD Template_2015</vt:lpstr>
      <vt:lpstr>9_3DS_3DVIA Template_2015</vt:lpstr>
      <vt:lpstr>10_3DS_3DSWYM Template_2015</vt:lpstr>
      <vt:lpstr>11_3DS_BIOVIA Template_2015</vt:lpstr>
      <vt:lpstr>12_3DS_NETVIBES Template_2015</vt:lpstr>
      <vt:lpstr>13_3DS_3DEXCITE Template_2015</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PATIL Sushil M</dc:creator>
  <cp:lastModifiedBy>Bhavin Yardi</cp:lastModifiedBy>
  <cp:revision>79</cp:revision>
  <cp:lastPrinted>2013-06-27T08:50:33Z</cp:lastPrinted>
  <dcterms:created xsi:type="dcterms:W3CDTF">2019-08-22T06:43:30Z</dcterms:created>
  <dcterms:modified xsi:type="dcterms:W3CDTF">2020-11-08T17:46:44Z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emplate Version">
    <vt:lpwstr>1.0</vt:lpwstr>
  </property>
</Properties>
</file>